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68" r:id="rId5"/>
    <p:sldId id="410" r:id="rId6"/>
    <p:sldId id="372" r:id="rId7"/>
    <p:sldId id="409" r:id="rId8"/>
    <p:sldId id="395" r:id="rId9"/>
    <p:sldId id="411" r:id="rId10"/>
    <p:sldId id="396" r:id="rId11"/>
    <p:sldId id="416" r:id="rId12"/>
    <p:sldId id="412" r:id="rId13"/>
    <p:sldId id="413" r:id="rId14"/>
    <p:sldId id="414" r:id="rId15"/>
    <p:sldId id="415" r:id="rId16"/>
    <p:sldId id="369" r:id="rId17"/>
    <p:sldId id="379" r:id="rId18"/>
    <p:sldId id="417" r:id="rId19"/>
    <p:sldId id="309" r:id="rId20"/>
    <p:sldId id="304" r:id="rId21"/>
    <p:sldId id="335" r:id="rId22"/>
    <p:sldId id="366" r:id="rId23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FF"/>
    <a:srgbClr val="595959"/>
    <a:srgbClr val="007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131" autoAdjust="0"/>
    <p:restoredTop sz="94386" autoAdjust="0"/>
  </p:normalViewPr>
  <p:slideViewPr>
    <p:cSldViewPr>
      <p:cViewPr varScale="1">
        <p:scale>
          <a:sx n="138" d="100"/>
          <a:sy n="138" d="100"/>
        </p:scale>
        <p:origin x="354" y="1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Herring" userId="9599e4c1-c9a6-4115-9923-e0136e32f8ea" providerId="ADAL" clId="{C92C3694-D15C-465B-8C3E-776457C5959D}"/>
  </pc:docChgLst>
  <pc:docChgLst>
    <pc:chgData name="Joshua Herring" userId="9599e4c1-c9a6-4115-9923-e0136e32f8ea" providerId="ADAL" clId="{2CC7F876-E70C-4BA1-A6B8-E699E61CB850}"/>
  </pc:docChgLst>
  <pc:docChgLst>
    <pc:chgData name="Joshua Herring" userId="9599e4c1-c9a6-4115-9923-e0136e32f8ea" providerId="ADAL" clId="{6FFA95E3-C759-4467-BB8C-B34573E1B071}"/>
    <pc:docChg chg="undo custSel addSld delSld modSld">
      <pc:chgData name="Joshua Herring" userId="9599e4c1-c9a6-4115-9923-e0136e32f8ea" providerId="ADAL" clId="{6FFA95E3-C759-4467-BB8C-B34573E1B071}" dt="2022-08-24T16:59:45.640" v="194" actId="207"/>
      <pc:docMkLst>
        <pc:docMk/>
      </pc:docMkLst>
      <pc:sldChg chg="modSp">
        <pc:chgData name="Joshua Herring" userId="9599e4c1-c9a6-4115-9923-e0136e32f8ea" providerId="ADAL" clId="{6FFA95E3-C759-4467-BB8C-B34573E1B071}" dt="2022-08-24T16:59:45.640" v="194" actId="207"/>
        <pc:sldMkLst>
          <pc:docMk/>
          <pc:sldMk cId="4119222153" sldId="309"/>
        </pc:sldMkLst>
        <pc:spChg chg="mod">
          <ac:chgData name="Joshua Herring" userId="9599e4c1-c9a6-4115-9923-e0136e32f8ea" providerId="ADAL" clId="{6FFA95E3-C759-4467-BB8C-B34573E1B071}" dt="2022-08-24T16:59:45.640" v="194" actId="207"/>
          <ac:spMkLst>
            <pc:docMk/>
            <pc:sldMk cId="4119222153" sldId="309"/>
            <ac:spMk id="2" creationId="{00000000-0000-0000-0000-000000000000}"/>
          </ac:spMkLst>
        </pc:spChg>
      </pc:sldChg>
      <pc:sldChg chg="delSp modSp">
        <pc:chgData name="Joshua Herring" userId="9599e4c1-c9a6-4115-9923-e0136e32f8ea" providerId="ADAL" clId="{6FFA95E3-C759-4467-BB8C-B34573E1B071}" dt="2022-08-24T16:53:34.848" v="18" actId="20577"/>
        <pc:sldMkLst>
          <pc:docMk/>
          <pc:sldMk cId="1607505259" sldId="415"/>
        </pc:sldMkLst>
        <pc:spChg chg="mod">
          <ac:chgData name="Joshua Herring" userId="9599e4c1-c9a6-4115-9923-e0136e32f8ea" providerId="ADAL" clId="{6FFA95E3-C759-4467-BB8C-B34573E1B071}" dt="2022-08-24T16:53:15.427" v="10" actId="1076"/>
          <ac:spMkLst>
            <pc:docMk/>
            <pc:sldMk cId="1607505259" sldId="415"/>
            <ac:spMk id="17" creationId="{33C879AC-2FF3-4F30-8E6C-FA2150B2BED3}"/>
          </ac:spMkLst>
        </pc:spChg>
        <pc:spChg chg="mod">
          <ac:chgData name="Joshua Herring" userId="9599e4c1-c9a6-4115-9923-e0136e32f8ea" providerId="ADAL" clId="{6FFA95E3-C759-4467-BB8C-B34573E1B071}" dt="2022-08-24T16:52:57.966" v="4" actId="1076"/>
          <ac:spMkLst>
            <pc:docMk/>
            <pc:sldMk cId="1607505259" sldId="415"/>
            <ac:spMk id="21" creationId="{F289579B-B544-4F24-9D73-348F969E4264}"/>
          </ac:spMkLst>
        </pc:spChg>
        <pc:spChg chg="mod">
          <ac:chgData name="Joshua Herring" userId="9599e4c1-c9a6-4115-9923-e0136e32f8ea" providerId="ADAL" clId="{6FFA95E3-C759-4467-BB8C-B34573E1B071}" dt="2022-08-24T16:53:34.848" v="18" actId="20577"/>
          <ac:spMkLst>
            <pc:docMk/>
            <pc:sldMk cId="1607505259" sldId="415"/>
            <ac:spMk id="25" creationId="{4A8055F5-05B8-4DE1-BD0C-5E6663195C03}"/>
          </ac:spMkLst>
        </pc:spChg>
        <pc:spChg chg="mod">
          <ac:chgData name="Joshua Herring" userId="9599e4c1-c9a6-4115-9923-e0136e32f8ea" providerId="ADAL" clId="{6FFA95E3-C759-4467-BB8C-B34573E1B071}" dt="2022-08-24T16:53:21.271" v="12" actId="1076"/>
          <ac:spMkLst>
            <pc:docMk/>
            <pc:sldMk cId="1607505259" sldId="415"/>
            <ac:spMk id="26" creationId="{87896AB9-BF9E-42D5-9573-58B5A86B7768}"/>
          </ac:spMkLst>
        </pc:spChg>
        <pc:spChg chg="del">
          <ac:chgData name="Joshua Herring" userId="9599e4c1-c9a6-4115-9923-e0136e32f8ea" providerId="ADAL" clId="{6FFA95E3-C759-4467-BB8C-B34573E1B071}" dt="2022-08-24T16:52:35.416" v="1" actId="478"/>
          <ac:spMkLst>
            <pc:docMk/>
            <pc:sldMk cId="1607505259" sldId="415"/>
            <ac:spMk id="30" creationId="{201F6A6C-12ED-4868-B971-6593D445F77B}"/>
          </ac:spMkLst>
        </pc:spChg>
        <pc:picChg chg="mod">
          <ac:chgData name="Joshua Herring" userId="9599e4c1-c9a6-4115-9923-e0136e32f8ea" providerId="ADAL" clId="{6FFA95E3-C759-4467-BB8C-B34573E1B071}" dt="2022-08-24T16:52:57.966" v="4" actId="1076"/>
          <ac:picMkLst>
            <pc:docMk/>
            <pc:sldMk cId="1607505259" sldId="415"/>
            <ac:picMk id="3" creationId="{6CD8904B-4011-4E99-8A43-0BF72A1E17AB}"/>
          </ac:picMkLst>
        </pc:picChg>
        <pc:picChg chg="mod">
          <ac:chgData name="Joshua Herring" userId="9599e4c1-c9a6-4115-9923-e0136e32f8ea" providerId="ADAL" clId="{6FFA95E3-C759-4467-BB8C-B34573E1B071}" dt="2022-08-24T16:53:22.637" v="13" actId="1076"/>
          <ac:picMkLst>
            <pc:docMk/>
            <pc:sldMk cId="1607505259" sldId="415"/>
            <ac:picMk id="9" creationId="{A26C9360-9CEA-4E9F-9955-11D11E0B7415}"/>
          </ac:picMkLst>
        </pc:picChg>
        <pc:picChg chg="mod">
          <ac:chgData name="Joshua Herring" userId="9599e4c1-c9a6-4115-9923-e0136e32f8ea" providerId="ADAL" clId="{6FFA95E3-C759-4467-BB8C-B34573E1B071}" dt="2022-08-24T16:52:57.966" v="4" actId="1076"/>
          <ac:picMkLst>
            <pc:docMk/>
            <pc:sldMk cId="1607505259" sldId="415"/>
            <ac:picMk id="12" creationId="{3B0B29A5-CCAA-4B14-96B6-88364A0DE669}"/>
          </ac:picMkLst>
        </pc:picChg>
        <pc:picChg chg="mod">
          <ac:chgData name="Joshua Herring" userId="9599e4c1-c9a6-4115-9923-e0136e32f8ea" providerId="ADAL" clId="{6FFA95E3-C759-4467-BB8C-B34573E1B071}" dt="2022-08-24T16:53:11.351" v="8" actId="1076"/>
          <ac:picMkLst>
            <pc:docMk/>
            <pc:sldMk cId="1607505259" sldId="415"/>
            <ac:picMk id="15" creationId="{0D2F6421-BEF7-4210-9E67-C68C91EB5D62}"/>
          </ac:picMkLst>
        </pc:picChg>
        <pc:picChg chg="mod">
          <ac:chgData name="Joshua Herring" userId="9599e4c1-c9a6-4115-9923-e0136e32f8ea" providerId="ADAL" clId="{6FFA95E3-C759-4467-BB8C-B34573E1B071}" dt="2022-08-24T16:53:09.819" v="7" actId="1076"/>
          <ac:picMkLst>
            <pc:docMk/>
            <pc:sldMk cId="1607505259" sldId="415"/>
            <ac:picMk id="18" creationId="{49F8CC10-CD72-49DC-96F8-361269D29D59}"/>
          </ac:picMkLst>
        </pc:picChg>
        <pc:picChg chg="del">
          <ac:chgData name="Joshua Herring" userId="9599e4c1-c9a6-4115-9923-e0136e32f8ea" providerId="ADAL" clId="{6FFA95E3-C759-4467-BB8C-B34573E1B071}" dt="2022-08-24T16:52:33.050" v="0" actId="478"/>
          <ac:picMkLst>
            <pc:docMk/>
            <pc:sldMk cId="1607505259" sldId="415"/>
            <ac:picMk id="20" creationId="{326020A5-DFA6-4DAF-AC4B-B573F1E1CF27}"/>
          </ac:picMkLst>
        </pc:picChg>
        <pc:picChg chg="mod">
          <ac:chgData name="Joshua Herring" userId="9599e4c1-c9a6-4115-9923-e0136e32f8ea" providerId="ADAL" clId="{6FFA95E3-C759-4467-BB8C-B34573E1B071}" dt="2022-08-24T16:53:27.546" v="16" actId="1076"/>
          <ac:picMkLst>
            <pc:docMk/>
            <pc:sldMk cId="1607505259" sldId="415"/>
            <ac:picMk id="32" creationId="{B2312C1C-CF08-4039-84DD-1A0AEDB24653}"/>
          </ac:picMkLst>
        </pc:picChg>
      </pc:sldChg>
      <pc:sldChg chg="addSp delSp modSp add">
        <pc:chgData name="Joshua Herring" userId="9599e4c1-c9a6-4115-9923-e0136e32f8ea" providerId="ADAL" clId="{6FFA95E3-C759-4467-BB8C-B34573E1B071}" dt="2022-08-24T16:58:39.174" v="184" actId="1076"/>
        <pc:sldMkLst>
          <pc:docMk/>
          <pc:sldMk cId="2825855808" sldId="417"/>
        </pc:sldMkLst>
        <pc:spChg chg="del">
          <ac:chgData name="Joshua Herring" userId="9599e4c1-c9a6-4115-9923-e0136e32f8ea" providerId="ADAL" clId="{6FFA95E3-C759-4467-BB8C-B34573E1B071}" dt="2022-08-24T16:55:20.557" v="31"/>
          <ac:spMkLst>
            <pc:docMk/>
            <pc:sldMk cId="2825855808" sldId="417"/>
            <ac:spMk id="2" creationId="{790C4D6F-A070-41E1-8B1E-F088211C5D2A}"/>
          </ac:spMkLst>
        </pc:spChg>
        <pc:spChg chg="del">
          <ac:chgData name="Joshua Herring" userId="9599e4c1-c9a6-4115-9923-e0136e32f8ea" providerId="ADAL" clId="{6FFA95E3-C759-4467-BB8C-B34573E1B071}" dt="2022-08-24T16:54:49.796" v="22" actId="931"/>
          <ac:spMkLst>
            <pc:docMk/>
            <pc:sldMk cId="2825855808" sldId="417"/>
            <ac:spMk id="3" creationId="{1EC37491-EEC0-494A-9029-73D8D2087C1A}"/>
          </ac:spMkLst>
        </pc:spChg>
        <pc:spChg chg="add del mod ord">
          <ac:chgData name="Joshua Herring" userId="9599e4c1-c9a6-4115-9923-e0136e32f8ea" providerId="ADAL" clId="{6FFA95E3-C759-4467-BB8C-B34573E1B071}" dt="2022-08-24T16:55:18.293" v="30" actId="478"/>
          <ac:spMkLst>
            <pc:docMk/>
            <pc:sldMk cId="2825855808" sldId="417"/>
            <ac:spMk id="4" creationId="{E50E6E85-EAAB-4218-8479-1FDE2178264C}"/>
          </ac:spMkLst>
        </pc:spChg>
        <pc:spChg chg="add mod">
          <ac:chgData name="Joshua Herring" userId="9599e4c1-c9a6-4115-9923-e0136e32f8ea" providerId="ADAL" clId="{6FFA95E3-C759-4467-BB8C-B34573E1B071}" dt="2022-08-24T16:56:59.425" v="164" actId="114"/>
          <ac:spMkLst>
            <pc:docMk/>
            <pc:sldMk cId="2825855808" sldId="417"/>
            <ac:spMk id="7" creationId="{222DE2B1-8939-4F4E-8193-C903BD465770}"/>
          </ac:spMkLst>
        </pc:spChg>
        <pc:picChg chg="add mod">
          <ac:chgData name="Joshua Herring" userId="9599e4c1-c9a6-4115-9923-e0136e32f8ea" providerId="ADAL" clId="{6FFA95E3-C759-4467-BB8C-B34573E1B071}" dt="2022-08-24T16:57:14.864" v="171" actId="1035"/>
          <ac:picMkLst>
            <pc:docMk/>
            <pc:sldMk cId="2825855808" sldId="417"/>
            <ac:picMk id="6" creationId="{E08D1DB1-DC25-4FC3-BB68-BB4F9B444E10}"/>
          </ac:picMkLst>
        </pc:picChg>
        <pc:picChg chg="add mod">
          <ac:chgData name="Joshua Herring" userId="9599e4c1-c9a6-4115-9923-e0136e32f8ea" providerId="ADAL" clId="{6FFA95E3-C759-4467-BB8C-B34573E1B071}" dt="2022-08-24T16:58:39.174" v="184" actId="1076"/>
          <ac:picMkLst>
            <pc:docMk/>
            <pc:sldMk cId="2825855808" sldId="417"/>
            <ac:picMk id="8" creationId="{D335FEC5-716B-469B-9DEA-206E6934114F}"/>
          </ac:picMkLst>
        </pc:picChg>
      </pc:sldChg>
      <pc:sldChg chg="del">
        <pc:chgData name="Joshua Herring" userId="9599e4c1-c9a6-4115-9923-e0136e32f8ea" providerId="ADAL" clId="{6FFA95E3-C759-4467-BB8C-B34573E1B071}" dt="2022-08-24T16:53:49.674" v="19" actId="2696"/>
        <pc:sldMkLst>
          <pc:docMk/>
          <pc:sldMk cId="3466932561" sldId="4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13482E-603A-4115-8021-FF6B460D3E9A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F0A18C-5B3A-4BAE-8E7E-FEE353E4BB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55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154A24-D48D-4C07-A3C5-9657BFE2404C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8B9008-E62D-459D-9AEE-29845B6644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6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07409-F20C-4518-A224-0090BBC97AEA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1993D-F61C-4240-9F6A-FAD8B556272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4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B794B-00AD-44B6-ACFC-97F744C6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76200" y="-95250"/>
            <a:ext cx="9296400" cy="5334000"/>
          </a:xfrm>
          <a:prstGeom prst="rect">
            <a:avLst/>
          </a:prstGeom>
          <a:solidFill>
            <a:srgbClr val="595959">
              <a:alpha val="8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394335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Introducing….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0D7ED3-3369-43D4-A65F-FC333A320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2" y="171875"/>
            <a:ext cx="5966910" cy="21313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CA3138-E1E8-46F0-8AF5-F78E9302EA2D}"/>
              </a:ext>
            </a:extLst>
          </p:cNvPr>
          <p:cNvSpPr txBox="1"/>
          <p:nvPr/>
        </p:nvSpPr>
        <p:spPr>
          <a:xfrm>
            <a:off x="2711631" y="65279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From</a:t>
            </a:r>
            <a:endParaRPr lang="en-US" sz="4000" b="1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4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56606" y="-30207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B3FF-9A8D-43C5-8EAD-83868EED479F}"/>
              </a:ext>
            </a:extLst>
          </p:cNvPr>
          <p:cNvSpPr txBox="1"/>
          <p:nvPr/>
        </p:nvSpPr>
        <p:spPr>
          <a:xfrm>
            <a:off x="904874" y="172819"/>
            <a:ext cx="657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Unbox the Possibilities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8C2C6-49F8-41D5-9842-23189A90A3D9}"/>
              </a:ext>
            </a:extLst>
          </p:cNvPr>
          <p:cNvSpPr txBox="1"/>
          <p:nvPr/>
        </p:nvSpPr>
        <p:spPr>
          <a:xfrm>
            <a:off x="569256" y="961772"/>
            <a:ext cx="60682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Featuring a powerful, compact video processor providing flexibility and superior performance</a:t>
            </a:r>
          </a:p>
          <a:p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879AC-2FF3-4F30-8E6C-FA2150B2BED3}"/>
              </a:ext>
            </a:extLst>
          </p:cNvPr>
          <p:cNvSpPr txBox="1"/>
          <p:nvPr/>
        </p:nvSpPr>
        <p:spPr>
          <a:xfrm>
            <a:off x="2923359" y="3365750"/>
            <a:ext cx="606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High-quality 24/7-rated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displays in pre-selected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sizes and configurations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8F80A-0EFD-460C-94D4-121E095E9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03" y="1583723"/>
            <a:ext cx="1830578" cy="1310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16D3E-9AB8-47DC-B55A-5ADFCCB5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95" y="120877"/>
            <a:ext cx="995284" cy="131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E5C78F-1246-480D-AE98-57366042B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37" y="3927412"/>
            <a:ext cx="1769870" cy="1006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A681F-E11C-41CF-8BC6-03727BC86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47" y="3286110"/>
            <a:ext cx="2713859" cy="1035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C18AE-8BC1-48B2-B193-834C534A8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652933"/>
            <a:ext cx="1624015" cy="920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428C4B-EBEA-4411-9B2B-BAFEDFDC9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72" y="2461889"/>
            <a:ext cx="2471360" cy="7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949" y="0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B3FF-9A8D-43C5-8EAD-83868EED479F}"/>
              </a:ext>
            </a:extLst>
          </p:cNvPr>
          <p:cNvSpPr txBox="1"/>
          <p:nvPr/>
        </p:nvSpPr>
        <p:spPr>
          <a:xfrm>
            <a:off x="904874" y="172819"/>
            <a:ext cx="6572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Unbox the Possibilities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8C2C6-49F8-41D5-9842-23189A90A3D9}"/>
              </a:ext>
            </a:extLst>
          </p:cNvPr>
          <p:cNvSpPr txBox="1"/>
          <p:nvPr/>
        </p:nvSpPr>
        <p:spPr>
          <a:xfrm>
            <a:off x="1134291" y="1207737"/>
            <a:ext cx="5602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A 10” tabletop touch panel with user-friendly interface</a:t>
            </a:r>
          </a:p>
          <a:p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879AC-2FF3-4F30-8E6C-FA2150B2BED3}"/>
              </a:ext>
            </a:extLst>
          </p:cNvPr>
          <p:cNvSpPr txBox="1"/>
          <p:nvPr/>
        </p:nvSpPr>
        <p:spPr>
          <a:xfrm>
            <a:off x="4722718" y="3712073"/>
            <a:ext cx="431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Two-year warranty with expert remote support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16D3E-9AB8-47DC-B55A-5ADFCCB54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95" y="120877"/>
            <a:ext cx="995284" cy="1310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F2F4F-8737-498F-9279-4C9F8210F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58" y="1728253"/>
            <a:ext cx="1394138" cy="884031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245ADB-B7A2-4DE8-9EB2-93584AED9D9B}"/>
              </a:ext>
            </a:extLst>
          </p:cNvPr>
          <p:cNvSpPr txBox="1"/>
          <p:nvPr/>
        </p:nvSpPr>
        <p:spPr>
          <a:xfrm>
            <a:off x="5932517" y="725329"/>
            <a:ext cx="11540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(Continued)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BB526-F3C7-4429-BCD6-D42332117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09310"/>
            <a:ext cx="1452156" cy="130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CC57E-6EEC-4709-81AD-18B18DAB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91" y="3373731"/>
            <a:ext cx="2445834" cy="1550371"/>
          </a:xfrm>
          <a:prstGeom prst="snip2DiagRect">
            <a:avLst>
              <a:gd name="adj1" fmla="val 22023"/>
              <a:gd name="adj2" fmla="val 3127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99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00"/>
    </mc:Choice>
    <mc:Fallback xmlns="">
      <p:transition advClick="0" advTm="1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5641" y="-30207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B3FF-9A8D-43C5-8EAD-83868EED479F}"/>
              </a:ext>
            </a:extLst>
          </p:cNvPr>
          <p:cNvSpPr txBox="1"/>
          <p:nvPr/>
        </p:nvSpPr>
        <p:spPr>
          <a:xfrm>
            <a:off x="868362" y="108287"/>
            <a:ext cx="7705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Including Workflow-Specific Convenience Options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879AC-2FF3-4F30-8E6C-FA2150B2BED3}"/>
              </a:ext>
            </a:extLst>
          </p:cNvPr>
          <p:cNvSpPr txBox="1"/>
          <p:nvPr/>
        </p:nvSpPr>
        <p:spPr>
          <a:xfrm>
            <a:off x="3962400" y="1810736"/>
            <a:ext cx="431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Wall or floor 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mounting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89579B-B544-4F24-9D73-348F969E4264}"/>
              </a:ext>
            </a:extLst>
          </p:cNvPr>
          <p:cNvSpPr txBox="1"/>
          <p:nvPr/>
        </p:nvSpPr>
        <p:spPr>
          <a:xfrm>
            <a:off x="518495" y="349087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Standard or 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extended cabling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8055F5-05B8-4DE1-BD0C-5E6663195C03}"/>
              </a:ext>
            </a:extLst>
          </p:cNvPr>
          <p:cNvSpPr txBox="1"/>
          <p:nvPr/>
        </p:nvSpPr>
        <p:spPr>
          <a:xfrm>
            <a:off x="631651" y="1863294"/>
            <a:ext cx="319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Choice of 0 – 4 operator consoles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96AB9-BF9E-42D5-9573-58B5A86B7768}"/>
              </a:ext>
            </a:extLst>
          </p:cNvPr>
          <p:cNvSpPr txBox="1"/>
          <p:nvPr/>
        </p:nvSpPr>
        <p:spPr>
          <a:xfrm>
            <a:off x="4675959" y="3465198"/>
            <a:ext cx="4315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Audio options specific 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to your environment</a:t>
            </a:r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8904B-4011-4E99-8A43-0BF72A1E1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3" y="3609190"/>
            <a:ext cx="661938" cy="295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C9360-9CEA-4E9F-9955-11D11E0B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84" y="2814643"/>
            <a:ext cx="901636" cy="676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B29A5-CCAA-4B14-96B6-88364A0DE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833" y="3704642"/>
            <a:ext cx="1367020" cy="683510"/>
          </a:xfrm>
          <a:prstGeom prst="rect">
            <a:avLst/>
          </a:prstGeom>
        </p:spPr>
      </p:pic>
      <p:pic>
        <p:nvPicPr>
          <p:cNvPr id="15" name="Graphic 14" descr="Television">
            <a:extLst>
              <a:ext uri="{FF2B5EF4-FFF2-40B4-BE49-F238E27FC236}">
                <a16:creationId xmlns:a16="http://schemas.microsoft.com/office/drawing/2014/main" id="{0D2F6421-BEF7-4210-9E67-C68C91EB5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1316" y="1421663"/>
            <a:ext cx="675006" cy="67500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5000"/>
              </a:prstClr>
            </a:outerShdw>
          </a:effectLst>
        </p:spPr>
      </p:pic>
      <p:pic>
        <p:nvPicPr>
          <p:cNvPr id="18" name="Graphic 17" descr="Tablet">
            <a:extLst>
              <a:ext uri="{FF2B5EF4-FFF2-40B4-BE49-F238E27FC236}">
                <a16:creationId xmlns:a16="http://schemas.microsoft.com/office/drawing/2014/main" id="{49F8CC10-CD72-49DC-96F8-361269D2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9928" y="1058823"/>
            <a:ext cx="814743" cy="814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312C1C-CF08-4039-84DD-1A0AEDB24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5" y="1349267"/>
            <a:ext cx="1591443" cy="9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26" y="2978"/>
            <a:ext cx="9135973" cy="5140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ECADC-3A39-496B-9469-3AA3A7F03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8" b="1458"/>
          <a:stretch/>
        </p:blipFill>
        <p:spPr>
          <a:xfrm>
            <a:off x="0" y="-1009650"/>
            <a:ext cx="9220200" cy="65428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7ECC97-A4E0-42C9-97D2-477DBB9E6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" y="4200004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26" y="2978"/>
            <a:ext cx="9135973" cy="5140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-322659"/>
            <a:ext cx="9212174" cy="68531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7EBB2B-FF67-4D76-9D53-1932DC24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83" y="422671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0E6E85-EAAB-4218-8479-1FDE2178264C}"/>
              </a:ext>
            </a:extLst>
          </p:cNvPr>
          <p:cNvSpPr/>
          <p:nvPr/>
        </p:nvSpPr>
        <p:spPr>
          <a:xfrm>
            <a:off x="-3544" y="-95250"/>
            <a:ext cx="9296400" cy="533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8D1DB1-DC25-4FC3-BB68-BB4F9B44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28750"/>
            <a:ext cx="3766527" cy="350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DE2B1-8939-4F4E-8193-C903BD465770}"/>
              </a:ext>
            </a:extLst>
          </p:cNvPr>
          <p:cNvSpPr txBox="1"/>
          <p:nvPr/>
        </p:nvSpPr>
        <p:spPr>
          <a:xfrm>
            <a:off x="719136" y="43131"/>
            <a:ext cx="7705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2022 Winner of the </a:t>
            </a:r>
            <a:r>
              <a:rPr lang="en-US" sz="3000" i="1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Innovation Award </a:t>
            </a:r>
            <a:r>
              <a:rPr lang="en-US" sz="3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in </a:t>
            </a:r>
            <a:r>
              <a:rPr lang="en-US" sz="3000" dirty="0">
                <a:solidFill>
                  <a:srgbClr val="05BEFF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Command &amp; Control</a:t>
            </a:r>
            <a:br>
              <a:rPr lang="en-US" sz="3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at the Electronic Security Exchange</a:t>
            </a:r>
            <a:endParaRPr lang="en-US" sz="3000" dirty="0">
              <a:solidFill>
                <a:schemeClr val="bg1"/>
              </a:solidFill>
              <a:latin typeface="Montserrat ExtraBold" panose="00000900000000000000" pitchFamily="50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5FEC5-716B-469B-9DEA-206E6934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52550"/>
            <a:ext cx="2286000" cy="8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5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76200" y="-95250"/>
            <a:ext cx="9296400" cy="533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396351"/>
            <a:ext cx="868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Vistacom SecureView™ </a:t>
            </a:r>
          </a:p>
          <a:p>
            <a:pPr algn="ctr"/>
            <a:r>
              <a:rPr lang="en-US" sz="3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helps operators gather data for </a:t>
            </a:r>
            <a:r>
              <a:rPr lang="en-US" sz="39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enhanced situational awareness</a:t>
            </a:r>
            <a:r>
              <a:rPr lang="en-US" sz="3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and engage in intelligent</a:t>
            </a:r>
            <a:r>
              <a:rPr lang="en-US" sz="39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proactive response</a:t>
            </a:r>
            <a:r>
              <a:rPr lang="en-US" sz="3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1EDAB-0889-4AED-8D9A-34869337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51551"/>
            <a:ext cx="2916558" cy="10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26" y="2978"/>
            <a:ext cx="9135973" cy="5140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:\Destiny Heimbecker\Photos\PSEG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95250"/>
            <a:ext cx="10541001" cy="79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54D15-EB52-4D75-9EE6-4B18A2CD4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7" y="417022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26" y="2978"/>
            <a:ext cx="9135973" cy="5140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dgundry.VISTACOMINC\Desktop\Control Room Photos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" y="2977"/>
            <a:ext cx="9137563" cy="6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C34A5-B6A0-4AD4-B912-6A2805156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11" y="4204030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76200" y="-143385"/>
            <a:ext cx="9296400" cy="533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994" y="392251"/>
            <a:ext cx="746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Vistacom’s command center solutions provide the </a:t>
            </a:r>
          </a:p>
          <a:p>
            <a:pPr algn="ctr"/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RIGHT</a:t>
            </a:r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information to the</a:t>
            </a:r>
          </a:p>
          <a:p>
            <a:pPr algn="ctr"/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RIGHT</a:t>
            </a:r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people at the</a:t>
            </a:r>
          </a:p>
          <a:p>
            <a:pPr algn="ctr"/>
            <a:r>
              <a:rPr lang="en-US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RIGHT</a:t>
            </a:r>
            <a:r>
              <a:rPr lang="en-US" sz="4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time.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C67-F023-4463-B0CE-8E09EF2CC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51551"/>
            <a:ext cx="2916558" cy="10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>
        <p:fade/>
      </p:transition>
    </mc:Choice>
    <mc:Fallback xmlns="">
      <p:transition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4E4763-F519-49E3-91D9-35CCA5C0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466850"/>
            <a:ext cx="9601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9000">
        <p15:prstTrans prst="curtains"/>
      </p:transition>
    </mc:Choice>
    <mc:Fallback xmlns="">
      <p:transition spd="slow" advClick="0" advTm="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26" y="2978"/>
            <a:ext cx="9135973" cy="5140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5112"/>
          <a:stretch/>
        </p:blipFill>
        <p:spPr>
          <a:xfrm>
            <a:off x="-157311" y="-535721"/>
            <a:ext cx="9458621" cy="6536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557F5-5418-4818-A7B8-13AD28F43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4221627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76200" y="-95248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B3FF-9A8D-43C5-8EAD-83868EED479F}"/>
              </a:ext>
            </a:extLst>
          </p:cNvPr>
          <p:cNvSpPr txBox="1"/>
          <p:nvPr/>
        </p:nvSpPr>
        <p:spPr>
          <a:xfrm>
            <a:off x="571499" y="57150"/>
            <a:ext cx="7810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Enabling Command Center Self-Assembly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F3655-54DB-4C90-B1D3-F518492A4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95801"/>
            <a:ext cx="4201696" cy="2016814"/>
          </a:xfrm>
          <a:prstGeom prst="snip2DiagRect">
            <a:avLst>
              <a:gd name="adj1" fmla="val 35050"/>
              <a:gd name="adj2" fmla="val 0"/>
            </a:avLst>
          </a:prstGeom>
          <a:noFill/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196DF8-3D70-4002-A86C-C9C857E04958}"/>
              </a:ext>
            </a:extLst>
          </p:cNvPr>
          <p:cNvSpPr txBox="1"/>
          <p:nvPr/>
        </p:nvSpPr>
        <p:spPr>
          <a:xfrm>
            <a:off x="390320" y="1313766"/>
            <a:ext cx="2628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A </a:t>
            </a:r>
            <a:r>
              <a:rPr lang="en-US" sz="2800" i="1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highly affordable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7B6FE3-D9CA-4F82-A036-37617C228C86}"/>
              </a:ext>
            </a:extLst>
          </p:cNvPr>
          <p:cNvSpPr txBox="1"/>
          <p:nvPr/>
        </p:nvSpPr>
        <p:spPr>
          <a:xfrm>
            <a:off x="2170528" y="38494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visualization solution.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E0DE5-5A0C-4EDB-90E5-CC58C55DD221}"/>
              </a:ext>
            </a:extLst>
          </p:cNvPr>
          <p:cNvSpPr txBox="1"/>
          <p:nvPr/>
        </p:nvSpPr>
        <p:spPr>
          <a:xfrm>
            <a:off x="1142304" y="2346121"/>
            <a:ext cx="2183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Reliable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897C4-0618-44A5-90A5-991FCEFBBEDB}"/>
              </a:ext>
            </a:extLst>
          </p:cNvPr>
          <p:cNvSpPr txBox="1"/>
          <p:nvPr/>
        </p:nvSpPr>
        <p:spPr>
          <a:xfrm>
            <a:off x="183600" y="2962930"/>
            <a:ext cx="40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Pre-engineered</a:t>
            </a:r>
            <a:endParaRPr lang="en-US" sz="3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0AC7C8-C883-4CE7-8AA8-BC00BF614D1E}"/>
              </a:ext>
            </a:extLst>
          </p:cNvPr>
          <p:cNvCxnSpPr>
            <a:cxnSpLocks/>
          </p:cNvCxnSpPr>
          <p:nvPr/>
        </p:nvCxnSpPr>
        <p:spPr>
          <a:xfrm>
            <a:off x="-1905000" y="1790819"/>
            <a:ext cx="2667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772641-E02B-4B90-8A54-8C3A837E57D7}"/>
              </a:ext>
            </a:extLst>
          </p:cNvPr>
          <p:cNvCxnSpPr>
            <a:cxnSpLocks/>
          </p:cNvCxnSpPr>
          <p:nvPr/>
        </p:nvCxnSpPr>
        <p:spPr>
          <a:xfrm>
            <a:off x="-2057400" y="3224540"/>
            <a:ext cx="27241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BAE715-FFA1-4564-A53F-D85A17490AA9}"/>
              </a:ext>
            </a:extLst>
          </p:cNvPr>
          <p:cNvCxnSpPr>
            <a:cxnSpLocks/>
          </p:cNvCxnSpPr>
          <p:nvPr/>
        </p:nvCxnSpPr>
        <p:spPr>
          <a:xfrm>
            <a:off x="-1295400" y="2607731"/>
            <a:ext cx="2667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84B003-EC61-4C05-8CA8-7BA59A237033}"/>
              </a:ext>
            </a:extLst>
          </p:cNvPr>
          <p:cNvCxnSpPr>
            <a:cxnSpLocks/>
          </p:cNvCxnSpPr>
          <p:nvPr/>
        </p:nvCxnSpPr>
        <p:spPr>
          <a:xfrm>
            <a:off x="-1296096" y="4229100"/>
            <a:ext cx="35058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73360E50-5E56-4627-8CEE-534B48C28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30" y="424929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7A95-8A60-411F-B820-2AB30FB6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2F45C7-3151-45C1-8DB2-16933ADD4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4" y="-60739"/>
            <a:ext cx="9580299" cy="598528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242CA-C8C4-4B7F-9C17-C57581EED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91033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0341"/>
      </p:ext>
    </p:extLst>
  </p:cSld>
  <p:clrMapOvr>
    <a:masterClrMapping/>
  </p:clrMapOvr>
  <p:transition advClick="0" advTm="7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151311" y="-117243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897C4-0618-44A5-90A5-991FCEFBBEDB}"/>
              </a:ext>
            </a:extLst>
          </p:cNvPr>
          <p:cNvSpPr txBox="1"/>
          <p:nvPr/>
        </p:nvSpPr>
        <p:spPr>
          <a:xfrm>
            <a:off x="38101" y="20124"/>
            <a:ext cx="895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5BEFF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 It makes </a:t>
            </a:r>
            <a:r>
              <a:rPr lang="en-US" sz="2800" b="1" u="sng" dirty="0">
                <a:solidFill>
                  <a:srgbClr val="05BEFF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easy self-assembly </a:t>
            </a:r>
            <a:r>
              <a:rPr lang="en-US" sz="2800" b="1" dirty="0">
                <a:solidFill>
                  <a:srgbClr val="92D050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a reality </a:t>
            </a:r>
            <a:r>
              <a:rPr lang="en-US" sz="2800" b="1" dirty="0">
                <a:solidFill>
                  <a:srgbClr val="05BEFF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for </a:t>
            </a:r>
            <a:br>
              <a:rPr lang="en-US" sz="2800" b="1" dirty="0">
                <a:solidFill>
                  <a:srgbClr val="05BEFF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800" b="1" dirty="0">
                <a:solidFill>
                  <a:srgbClr val="05BEFF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small and medium operations centers with: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772641-E02B-4B90-8A54-8C3A837E57D7}"/>
              </a:ext>
            </a:extLst>
          </p:cNvPr>
          <p:cNvCxnSpPr>
            <a:cxnSpLocks/>
          </p:cNvCxnSpPr>
          <p:nvPr/>
        </p:nvCxnSpPr>
        <p:spPr>
          <a:xfrm>
            <a:off x="-929917" y="1809750"/>
            <a:ext cx="27241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58C2C6-49F8-41D5-9842-23189A90A3D9}"/>
              </a:ext>
            </a:extLst>
          </p:cNvPr>
          <p:cNvSpPr txBox="1"/>
          <p:nvPr/>
        </p:nvSpPr>
        <p:spPr>
          <a:xfrm>
            <a:off x="1794234" y="1302549"/>
            <a:ext cx="5441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Hand-selected, best-in-class, pre-configured products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A998C-D60F-447F-B2E4-93B5BE9A49DF}"/>
              </a:ext>
            </a:extLst>
          </p:cNvPr>
          <p:cNvSpPr txBox="1"/>
          <p:nvPr/>
        </p:nvSpPr>
        <p:spPr>
          <a:xfrm>
            <a:off x="3733800" y="2724150"/>
            <a:ext cx="430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Expert remote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5D3D9-931D-4D00-9ADD-623CA47F2B4D}"/>
              </a:ext>
            </a:extLst>
          </p:cNvPr>
          <p:cNvSpPr txBox="1"/>
          <p:nvPr/>
        </p:nvSpPr>
        <p:spPr>
          <a:xfrm>
            <a:off x="762000" y="3598843"/>
            <a:ext cx="5678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A number of factory-tested configurations to choose from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AD0864-278E-4BBE-A6E4-1ED4EEC1E514}"/>
              </a:ext>
            </a:extLst>
          </p:cNvPr>
          <p:cNvCxnSpPr>
            <a:cxnSpLocks/>
          </p:cNvCxnSpPr>
          <p:nvPr/>
        </p:nvCxnSpPr>
        <p:spPr>
          <a:xfrm>
            <a:off x="8043459" y="2985951"/>
            <a:ext cx="27241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0AEB64-92C9-4485-81DC-82B1A6C2A6EE}"/>
              </a:ext>
            </a:extLst>
          </p:cNvPr>
          <p:cNvCxnSpPr>
            <a:cxnSpLocks/>
          </p:cNvCxnSpPr>
          <p:nvPr/>
        </p:nvCxnSpPr>
        <p:spPr>
          <a:xfrm>
            <a:off x="-1981200" y="4133850"/>
            <a:ext cx="27241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Plug">
            <a:extLst>
              <a:ext uri="{FF2B5EF4-FFF2-40B4-BE49-F238E27FC236}">
                <a16:creationId xmlns:a16="http://schemas.microsoft.com/office/drawing/2014/main" id="{31A5B738-601D-4720-99BB-D06141E7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200" y="3718734"/>
            <a:ext cx="527889" cy="527889"/>
          </a:xfrm>
          <a:prstGeom prst="rect">
            <a:avLst/>
          </a:prstGeom>
        </p:spPr>
      </p:pic>
      <p:pic>
        <p:nvPicPr>
          <p:cNvPr id="8" name="Graphic 7" descr="Television">
            <a:extLst>
              <a:ext uri="{FF2B5EF4-FFF2-40B4-BE49-F238E27FC236}">
                <a16:creationId xmlns:a16="http://schemas.microsoft.com/office/drawing/2014/main" id="{2EDB7E4A-B3DE-491C-B418-9FA22D30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8291" y="1201616"/>
            <a:ext cx="804709" cy="804709"/>
          </a:xfrm>
          <a:prstGeom prst="rect">
            <a:avLst/>
          </a:prstGeom>
        </p:spPr>
      </p:pic>
      <p:pic>
        <p:nvPicPr>
          <p:cNvPr id="10" name="Graphic 9" descr="Call center">
            <a:extLst>
              <a:ext uri="{FF2B5EF4-FFF2-40B4-BE49-F238E27FC236}">
                <a16:creationId xmlns:a16="http://schemas.microsoft.com/office/drawing/2014/main" id="{7FF59339-F87B-413E-89AB-143FAD549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2494014"/>
            <a:ext cx="560314" cy="560314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F0F07E48-38F5-45DF-993D-85A715907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2800" y="3982679"/>
            <a:ext cx="761316" cy="761316"/>
          </a:xfrm>
          <a:prstGeom prst="rect">
            <a:avLst/>
          </a:prstGeom>
        </p:spPr>
      </p:pic>
      <p:pic>
        <p:nvPicPr>
          <p:cNvPr id="15" name="Graphic 14" descr="Stream">
            <a:extLst>
              <a:ext uri="{FF2B5EF4-FFF2-40B4-BE49-F238E27FC236}">
                <a16:creationId xmlns:a16="http://schemas.microsoft.com/office/drawing/2014/main" id="{86A1A5E5-9DDB-40E8-9835-03B28362B6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14600" y="2685144"/>
            <a:ext cx="748401" cy="748401"/>
          </a:xfrm>
          <a:prstGeom prst="rect">
            <a:avLst/>
          </a:prstGeom>
        </p:spPr>
      </p:pic>
      <p:pic>
        <p:nvPicPr>
          <p:cNvPr id="17" name="Graphic 16" descr="Electrician">
            <a:extLst>
              <a:ext uri="{FF2B5EF4-FFF2-40B4-BE49-F238E27FC236}">
                <a16:creationId xmlns:a16="http://schemas.microsoft.com/office/drawing/2014/main" id="{22EF47DC-BF01-4B38-8D79-1FD1325C9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00800" y="3714864"/>
            <a:ext cx="832192" cy="832192"/>
          </a:xfrm>
          <a:prstGeom prst="rect">
            <a:avLst/>
          </a:prstGeom>
        </p:spPr>
      </p:pic>
      <p:pic>
        <p:nvPicPr>
          <p:cNvPr id="30" name="Graphic 29" descr="Person eating">
            <a:extLst>
              <a:ext uri="{FF2B5EF4-FFF2-40B4-BE49-F238E27FC236}">
                <a16:creationId xmlns:a16="http://schemas.microsoft.com/office/drawing/2014/main" id="{5C64B91B-17EB-40AA-AAAD-81F619AC3D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40055" y="1689832"/>
            <a:ext cx="689545" cy="689545"/>
          </a:xfrm>
          <a:prstGeom prst="rect">
            <a:avLst/>
          </a:prstGeom>
        </p:spPr>
      </p:pic>
      <p:pic>
        <p:nvPicPr>
          <p:cNvPr id="34" name="Graphic 33" descr="Lightbulb and gear">
            <a:extLst>
              <a:ext uri="{FF2B5EF4-FFF2-40B4-BE49-F238E27FC236}">
                <a16:creationId xmlns:a16="http://schemas.microsoft.com/office/drawing/2014/main" id="{5369C132-4858-47CD-8CC2-A88F2CC899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9126" y="1435774"/>
            <a:ext cx="537074" cy="5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3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C0852E-0E88-4D94-AEE2-93079AD8A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11481"/>
          <a:stretch/>
        </p:blipFill>
        <p:spPr>
          <a:xfrm>
            <a:off x="-148046" y="-704850"/>
            <a:ext cx="9368246" cy="645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2D4B0-B3E4-45B3-81D8-0C635C0C3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248150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stacom SecureView Announcement VIdeo">
            <a:hlinkClick r:id="" action="ppaction://media"/>
            <a:extLst>
              <a:ext uri="{FF2B5EF4-FFF2-40B4-BE49-F238E27FC236}">
                <a16:creationId xmlns:a16="http://schemas.microsoft.com/office/drawing/2014/main" id="{76CB4D75-476D-4ED1-9F1A-A13C1CD17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588" y="1833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6807" name="AutoShape 7" descr="53-981652123"/>
          <p:cNvSpPr>
            <a:spLocks noChangeAspect="1" noChangeArrowheads="1"/>
          </p:cNvSpPr>
          <p:nvPr/>
        </p:nvSpPr>
        <p:spPr bwMode="auto">
          <a:xfrm>
            <a:off x="4424363" y="2461033"/>
            <a:ext cx="296862" cy="22264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104" name="Straight Connector 12"/>
          <p:cNvCxnSpPr>
            <a:cxnSpLocks noChangeShapeType="1"/>
          </p:cNvCxnSpPr>
          <p:nvPr/>
        </p:nvCxnSpPr>
        <p:spPr bwMode="auto">
          <a:xfrm>
            <a:off x="0" y="628652"/>
            <a:ext cx="2362200" cy="1191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5" name="Straight Connector 14"/>
          <p:cNvCxnSpPr>
            <a:cxnSpLocks noChangeShapeType="1"/>
          </p:cNvCxnSpPr>
          <p:nvPr/>
        </p:nvCxnSpPr>
        <p:spPr bwMode="auto">
          <a:xfrm flipV="1">
            <a:off x="609600" y="4019550"/>
            <a:ext cx="3657600" cy="1143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6" name="Straight Connector 16"/>
          <p:cNvCxnSpPr>
            <a:cxnSpLocks noChangeShapeType="1"/>
          </p:cNvCxnSpPr>
          <p:nvPr/>
        </p:nvCxnSpPr>
        <p:spPr bwMode="auto">
          <a:xfrm>
            <a:off x="0" y="914400"/>
            <a:ext cx="4191000" cy="5715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2" name="Rectangle 21"/>
          <p:cNvSpPr/>
          <p:nvPr/>
        </p:nvSpPr>
        <p:spPr bwMode="auto">
          <a:xfrm>
            <a:off x="1143000" y="4857750"/>
            <a:ext cx="8001000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4111" name="Picture 26" descr="Vistacom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57752"/>
            <a:ext cx="1828800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-114799" y="-93428"/>
            <a:ext cx="9257211" cy="5203914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B3FF-9A8D-43C5-8EAD-83868EED479F}"/>
              </a:ext>
            </a:extLst>
          </p:cNvPr>
          <p:cNvSpPr txBox="1"/>
          <p:nvPr/>
        </p:nvSpPr>
        <p:spPr>
          <a:xfrm>
            <a:off x="361949" y="63156"/>
            <a:ext cx="781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The Most </a:t>
            </a:r>
            <a:r>
              <a:rPr lang="en-US" sz="3600" dirty="0">
                <a:solidFill>
                  <a:srgbClr val="92D050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Straightforward</a:t>
            </a:r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 &amp; </a:t>
            </a:r>
            <a:r>
              <a:rPr lang="en-US" sz="3600" b="1" i="1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Intuitive</a:t>
            </a:r>
            <a:r>
              <a:rPr lang="en-US" sz="3600" dirty="0">
                <a:solidFill>
                  <a:schemeClr val="bg1"/>
                </a:solidFill>
                <a:latin typeface="Montserrat ExtraBold" panose="00000900000000000000" pitchFamily="50" charset="0"/>
                <a:cs typeface="Segoe UI Semibold" panose="020B0702040204020203" pitchFamily="34" charset="0"/>
              </a:rPr>
              <a:t> of Its Kind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8C2C6-49F8-41D5-9842-23189A90A3D9}"/>
              </a:ext>
            </a:extLst>
          </p:cNvPr>
          <p:cNvSpPr txBox="1"/>
          <p:nvPr/>
        </p:nvSpPr>
        <p:spPr>
          <a:xfrm>
            <a:off x="447403" y="2571750"/>
            <a:ext cx="60682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provides operators with a </a:t>
            </a:r>
            <a:b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0"/>
                <a:cs typeface="Segoe UI Semibold" panose="020B0702040204020203" pitchFamily="34" charset="0"/>
              </a:rPr>
              <a:t>single-pane-of-glass view of operations across their infrastructure and enables the seamless assimilation of data feeds while creating a more simplified workflow.</a:t>
            </a:r>
          </a:p>
          <a:p>
            <a:endParaRPr lang="en-US" sz="2600" dirty="0">
              <a:solidFill>
                <a:schemeClr val="bg1"/>
              </a:solidFill>
              <a:latin typeface="Montserrat" panose="00000500000000000000" pitchFamily="50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CAC43-EA2D-4219-9A02-BF31510D2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1" y="1120899"/>
            <a:ext cx="3663703" cy="1374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5F801-862E-47BE-AE45-3D91FA0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37" y="1424666"/>
            <a:ext cx="3258460" cy="1832884"/>
          </a:xfrm>
          <a:prstGeom prst="snip2DiagRect">
            <a:avLst>
              <a:gd name="adj1" fmla="val 9503"/>
              <a:gd name="adj2" fmla="val 5000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12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000">
        <p:dissolve/>
      </p:transition>
    </mc:Choice>
    <mc:Fallback xmlns="">
      <p:transition spd="slow" advClick="0" advTm="12000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403864-7f06-4ac4-af62-d29bf5b7a6cf">
      <Terms xmlns="http://schemas.microsoft.com/office/infopath/2007/PartnerControls"/>
    </lcf76f155ced4ddcb4097134ff3c332f>
    <TaxCatchAll xmlns="f772e49c-3ea5-4260-bf6a-860292ce5b4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1FAC4ED307F74E884D8B662C4D7F23" ma:contentTypeVersion="16" ma:contentTypeDescription="Create a new document." ma:contentTypeScope="" ma:versionID="0590967268ef84b0e25268fb33d3662d">
  <xsd:schema xmlns:xsd="http://www.w3.org/2001/XMLSchema" xmlns:xs="http://www.w3.org/2001/XMLSchema" xmlns:p="http://schemas.microsoft.com/office/2006/metadata/properties" xmlns:ns2="99403864-7f06-4ac4-af62-d29bf5b7a6cf" xmlns:ns3="f772e49c-3ea5-4260-bf6a-860292ce5b4c" targetNamespace="http://schemas.microsoft.com/office/2006/metadata/properties" ma:root="true" ma:fieldsID="d1eaa90a40207b9e18d631d95ec8f4f0" ns2:_="" ns3:_="">
    <xsd:import namespace="99403864-7f06-4ac4-af62-d29bf5b7a6cf"/>
    <xsd:import namespace="f772e49c-3ea5-4260-bf6a-860292ce5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03864-7f06-4ac4-af62-d29bf5b7a6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5fbc6f2-b2f2-455f-a104-69cdb86b82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2e49c-3ea5-4260-bf6a-860292ce5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8c1b2bb-f23e-4c01-872f-e82b0bce7548}" ma:internalName="TaxCatchAll" ma:showField="CatchAllData" ma:web="f772e49c-3ea5-4260-bf6a-860292ce5b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6E6011-6F32-46F2-8021-E5BF207428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B42FE-683A-4E1E-866C-1CA0916C6DB4}">
  <ds:schemaRefs>
    <ds:schemaRef ds:uri="f772e49c-3ea5-4260-bf6a-860292ce5b4c"/>
    <ds:schemaRef ds:uri="http://purl.org/dc/dcmitype/"/>
    <ds:schemaRef ds:uri="http://www.w3.org/XML/1998/namespace"/>
    <ds:schemaRef ds:uri="99403864-7f06-4ac4-af62-d29bf5b7a6c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2A06EB5-6760-4ACE-BAB3-16DA7FB54B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03864-7f06-4ac4-af62-d29bf5b7a6cf"/>
    <ds:schemaRef ds:uri="f772e49c-3ea5-4260-bf6a-860292ce5b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210</Words>
  <Application>Microsoft Office PowerPoint</Application>
  <PresentationFormat>On-screen Show (16:9)</PresentationFormat>
  <Paragraphs>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Montserrat</vt:lpstr>
      <vt:lpstr>Montserrat ExtraBold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Vistacom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Destiny Heimbecker</dc:creator>
  <cp:lastModifiedBy>Joshua Herring</cp:lastModifiedBy>
  <cp:revision>128</cp:revision>
  <cp:lastPrinted>2015-02-16T20:12:37Z</cp:lastPrinted>
  <dcterms:created xsi:type="dcterms:W3CDTF">2012-08-09T12:55:10Z</dcterms:created>
  <dcterms:modified xsi:type="dcterms:W3CDTF">2022-08-24T17:00:25Z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0x0101004B1FAC4ED307F74E884D8B662C4D7F23</vt:lpwstr>
  </property>
  <property fmtid="{D5CDD505-2E9C-101B-9397-08002B2CF9AE}" pid="3" name="MediaServiceImageTags">
    <vt:lpwstr/>
  </property>
</Properties>
</file>