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30"/>
  </p:notesMasterIdLst>
  <p:sldIdLst>
    <p:sldId id="256" r:id="rId7"/>
    <p:sldId id="257" r:id="rId8"/>
    <p:sldId id="265" r:id="rId9"/>
    <p:sldId id="266" r:id="rId10"/>
    <p:sldId id="267" r:id="rId11"/>
    <p:sldId id="268" r:id="rId12"/>
    <p:sldId id="269" r:id="rId13"/>
    <p:sldId id="264" r:id="rId14"/>
    <p:sldId id="271" r:id="rId15"/>
    <p:sldId id="272" r:id="rId16"/>
    <p:sldId id="274" r:id="rId17"/>
    <p:sldId id="275" r:id="rId18"/>
    <p:sldId id="2147471163" r:id="rId19"/>
    <p:sldId id="2147471166" r:id="rId20"/>
    <p:sldId id="2147471167" r:id="rId21"/>
    <p:sldId id="283" r:id="rId22"/>
    <p:sldId id="2147376875" r:id="rId23"/>
    <p:sldId id="2147471168" r:id="rId24"/>
    <p:sldId id="278" r:id="rId25"/>
    <p:sldId id="279" r:id="rId26"/>
    <p:sldId id="280" r:id="rId27"/>
    <p:sldId id="281" r:id="rId28"/>
    <p:sldId id="282" r:id="rId29"/>
  </p:sldIdLst>
  <p:sldSz cx="10969625" cy="6170613"/>
  <p:notesSz cx="6858000" cy="9144000"/>
  <p:custDataLst>
    <p:tags r:id="rId31"/>
  </p:custDataLst>
  <p:defaultTextStyle>
    <a:defPPr>
      <a:defRPr lang="de-DE"/>
    </a:defPPr>
    <a:lvl1pPr algn="l" rtl="0" fontAlgn="base">
      <a:spcBef>
        <a:spcPct val="0"/>
      </a:spcBef>
      <a:spcAft>
        <a:spcPct val="0"/>
      </a:spcAft>
      <a:defRPr kern="1200">
        <a:solidFill>
          <a:schemeClr val="tx1"/>
        </a:solidFill>
        <a:latin typeface="Bosch Office Sans" pitchFamily="34" charset="0"/>
        <a:ea typeface="+mn-ea"/>
        <a:cs typeface="+mn-cs"/>
      </a:defRPr>
    </a:lvl1pPr>
    <a:lvl2pPr marL="411137" algn="l" rtl="0" fontAlgn="base">
      <a:spcBef>
        <a:spcPct val="0"/>
      </a:spcBef>
      <a:spcAft>
        <a:spcPct val="0"/>
      </a:spcAft>
      <a:defRPr kern="1200">
        <a:solidFill>
          <a:schemeClr val="tx1"/>
        </a:solidFill>
        <a:latin typeface="Bosch Office Sans" pitchFamily="34" charset="0"/>
        <a:ea typeface="+mn-ea"/>
        <a:cs typeface="+mn-cs"/>
      </a:defRPr>
    </a:lvl2pPr>
    <a:lvl3pPr marL="822275" algn="l" rtl="0" fontAlgn="base">
      <a:spcBef>
        <a:spcPct val="0"/>
      </a:spcBef>
      <a:spcAft>
        <a:spcPct val="0"/>
      </a:spcAft>
      <a:defRPr kern="1200">
        <a:solidFill>
          <a:schemeClr val="tx1"/>
        </a:solidFill>
        <a:latin typeface="Bosch Office Sans" pitchFamily="34" charset="0"/>
        <a:ea typeface="+mn-ea"/>
        <a:cs typeface="+mn-cs"/>
      </a:defRPr>
    </a:lvl3pPr>
    <a:lvl4pPr marL="1233411" algn="l" rtl="0" fontAlgn="base">
      <a:spcBef>
        <a:spcPct val="0"/>
      </a:spcBef>
      <a:spcAft>
        <a:spcPct val="0"/>
      </a:spcAft>
      <a:defRPr kern="1200">
        <a:solidFill>
          <a:schemeClr val="tx1"/>
        </a:solidFill>
        <a:latin typeface="Bosch Office Sans" pitchFamily="34" charset="0"/>
        <a:ea typeface="+mn-ea"/>
        <a:cs typeface="+mn-cs"/>
      </a:defRPr>
    </a:lvl4pPr>
    <a:lvl5pPr marL="1644549" algn="l" rtl="0" fontAlgn="base">
      <a:spcBef>
        <a:spcPct val="0"/>
      </a:spcBef>
      <a:spcAft>
        <a:spcPct val="0"/>
      </a:spcAft>
      <a:defRPr kern="1200">
        <a:solidFill>
          <a:schemeClr val="tx1"/>
        </a:solidFill>
        <a:latin typeface="Bosch Office Sans" pitchFamily="34" charset="0"/>
        <a:ea typeface="+mn-ea"/>
        <a:cs typeface="+mn-cs"/>
      </a:defRPr>
    </a:lvl5pPr>
    <a:lvl6pPr marL="2055686" algn="l" defTabSz="822275" rtl="0" eaLnBrk="1" latinLnBrk="0" hangingPunct="1">
      <a:defRPr kern="1200">
        <a:solidFill>
          <a:schemeClr val="tx1"/>
        </a:solidFill>
        <a:latin typeface="Bosch Office Sans" pitchFamily="34" charset="0"/>
        <a:ea typeface="+mn-ea"/>
        <a:cs typeface="+mn-cs"/>
      </a:defRPr>
    </a:lvl6pPr>
    <a:lvl7pPr marL="2466823" algn="l" defTabSz="822275" rtl="0" eaLnBrk="1" latinLnBrk="0" hangingPunct="1">
      <a:defRPr kern="1200">
        <a:solidFill>
          <a:schemeClr val="tx1"/>
        </a:solidFill>
        <a:latin typeface="Bosch Office Sans" pitchFamily="34" charset="0"/>
        <a:ea typeface="+mn-ea"/>
        <a:cs typeface="+mn-cs"/>
      </a:defRPr>
    </a:lvl7pPr>
    <a:lvl8pPr marL="2877960" algn="l" defTabSz="822275" rtl="0" eaLnBrk="1" latinLnBrk="0" hangingPunct="1">
      <a:defRPr kern="1200">
        <a:solidFill>
          <a:schemeClr val="tx1"/>
        </a:solidFill>
        <a:latin typeface="Bosch Office Sans" pitchFamily="34" charset="0"/>
        <a:ea typeface="+mn-ea"/>
        <a:cs typeface="+mn-cs"/>
      </a:defRPr>
    </a:lvl8pPr>
    <a:lvl9pPr marL="3289097" algn="l" defTabSz="822275" rtl="0" eaLnBrk="1" latinLnBrk="0" hangingPunct="1">
      <a:defRPr kern="1200">
        <a:solidFill>
          <a:schemeClr val="tx1"/>
        </a:solidFill>
        <a:latin typeface="Bosch Office Sans"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41903B-8842-6370-C3BD-6DADFA5981A1}" name="Smolenaers Roel (BT-VS/MKC)" initials="SR(V" userId="S::smr1ein@bosch.com::eb75e836-2e15-4a56-8f39-195824b799c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42C49-B807-446D-8E03-DDABE9FE0550}" v="276" dt="2023-10-02T12:09:02.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olenaers Roel (BT-VS/MKC)" userId="eb75e836-2e15-4a56-8f39-195824b799ca" providerId="ADAL" clId="{93B42C49-B807-446D-8E03-DDABE9FE0550}"/>
    <pc:docChg chg="undo redo custSel addSld delSld modSld sldOrd delMainMaster modMainMaster">
      <pc:chgData name="Smolenaers Roel (BT-VS/MKC)" userId="eb75e836-2e15-4a56-8f39-195824b799ca" providerId="ADAL" clId="{93B42C49-B807-446D-8E03-DDABE9FE0550}" dt="2023-10-02T12:08:10.867" v="3228" actId="20577"/>
      <pc:docMkLst>
        <pc:docMk/>
      </pc:docMkLst>
      <pc:sldChg chg="addSp delSp modSp mod">
        <pc:chgData name="Smolenaers Roel (BT-VS/MKC)" userId="eb75e836-2e15-4a56-8f39-195824b799ca" providerId="ADAL" clId="{93B42C49-B807-446D-8E03-DDABE9FE0550}" dt="2023-09-13T08:28:02.469" v="2863" actId="20577"/>
        <pc:sldMkLst>
          <pc:docMk/>
          <pc:sldMk cId="28530264" sldId="256"/>
        </pc:sldMkLst>
        <pc:spChg chg="mod">
          <ac:chgData name="Smolenaers Roel (BT-VS/MKC)" userId="eb75e836-2e15-4a56-8f39-195824b799ca" providerId="ADAL" clId="{93B42C49-B807-446D-8E03-DDABE9FE0550}" dt="2023-09-11T09:09:43.911" v="653" actId="404"/>
          <ac:spMkLst>
            <pc:docMk/>
            <pc:sldMk cId="28530264" sldId="256"/>
            <ac:spMk id="2" creationId="{17DB89E0-89D9-4425-AE04-BF03119740B1}"/>
          </ac:spMkLst>
        </pc:spChg>
        <pc:spChg chg="del">
          <ac:chgData name="Smolenaers Roel (BT-VS/MKC)" userId="eb75e836-2e15-4a56-8f39-195824b799ca" providerId="ADAL" clId="{93B42C49-B807-446D-8E03-DDABE9FE0550}" dt="2023-09-11T09:09:40.311" v="652"/>
          <ac:spMkLst>
            <pc:docMk/>
            <pc:sldMk cId="28530264" sldId="256"/>
            <ac:spMk id="3" creationId="{B9139839-FCEA-4EC2-AD64-E9A6C386964E}"/>
          </ac:spMkLst>
        </pc:spChg>
        <pc:spChg chg="add del mod">
          <ac:chgData name="Smolenaers Roel (BT-VS/MKC)" userId="eb75e836-2e15-4a56-8f39-195824b799ca" providerId="ADAL" clId="{93B42C49-B807-446D-8E03-DDABE9FE0550}" dt="2023-09-11T09:09:40.311" v="652"/>
          <ac:spMkLst>
            <pc:docMk/>
            <pc:sldMk cId="28530264" sldId="256"/>
            <ac:spMk id="4" creationId="{24171427-132B-2694-EA58-2EB39E3A40A2}"/>
          </ac:spMkLst>
        </pc:spChg>
        <pc:spChg chg="add mod">
          <ac:chgData name="Smolenaers Roel (BT-VS/MKC)" userId="eb75e836-2e15-4a56-8f39-195824b799ca" providerId="ADAL" clId="{93B42C49-B807-446D-8E03-DDABE9FE0550}" dt="2023-09-13T08:28:02.469" v="2863" actId="20577"/>
          <ac:spMkLst>
            <pc:docMk/>
            <pc:sldMk cId="28530264" sldId="256"/>
            <ac:spMk id="5" creationId="{84966191-586E-1490-6731-8D68803951FB}"/>
          </ac:spMkLst>
        </pc:spChg>
      </pc:sldChg>
      <pc:sldChg chg="addSp delSp modSp mod modClrScheme addCm delCm chgLayout">
        <pc:chgData name="Smolenaers Roel (BT-VS/MKC)" userId="eb75e836-2e15-4a56-8f39-195824b799ca" providerId="ADAL" clId="{93B42C49-B807-446D-8E03-DDABE9FE0550}" dt="2023-09-19T11:51:57.808" v="3226"/>
        <pc:sldMkLst>
          <pc:docMk/>
          <pc:sldMk cId="96379031" sldId="257"/>
        </pc:sldMkLst>
        <pc:spChg chg="mod ord">
          <ac:chgData name="Smolenaers Roel (BT-VS/MKC)" userId="eb75e836-2e15-4a56-8f39-195824b799ca" providerId="ADAL" clId="{93B42C49-B807-446D-8E03-DDABE9FE0550}" dt="2023-09-11T09:09:52.459" v="655" actId="1076"/>
          <ac:spMkLst>
            <pc:docMk/>
            <pc:sldMk cId="96379031" sldId="257"/>
            <ac:spMk id="2" creationId="{AB64667D-05CC-2ECB-B27A-9C79FFA74025}"/>
          </ac:spMkLst>
        </pc:spChg>
        <pc:spChg chg="add mod">
          <ac:chgData name="Smolenaers Roel (BT-VS/MKC)" userId="eb75e836-2e15-4a56-8f39-195824b799ca" providerId="ADAL" clId="{93B42C49-B807-446D-8E03-DDABE9FE0550}" dt="2023-09-13T08:17:44.024" v="2655" actId="1076"/>
          <ac:spMkLst>
            <pc:docMk/>
            <pc:sldMk cId="96379031" sldId="257"/>
            <ac:spMk id="3" creationId="{AA174800-0F43-3AD0-E382-A532187BE12F}"/>
          </ac:spMkLst>
        </pc:spChg>
        <pc:spChg chg="add mod">
          <ac:chgData name="Smolenaers Roel (BT-VS/MKC)" userId="eb75e836-2e15-4a56-8f39-195824b799ca" providerId="ADAL" clId="{93B42C49-B807-446D-8E03-DDABE9FE0550}" dt="2023-09-13T08:28:56.111" v="2873" actId="1076"/>
          <ac:spMkLst>
            <pc:docMk/>
            <pc:sldMk cId="96379031" sldId="257"/>
            <ac:spMk id="4" creationId="{40A12216-3EBE-65A3-768F-A565D9569BE6}"/>
          </ac:spMkLst>
        </pc:spChg>
        <pc:spChg chg="add mod">
          <ac:chgData name="Smolenaers Roel (BT-VS/MKC)" userId="eb75e836-2e15-4a56-8f39-195824b799ca" providerId="ADAL" clId="{93B42C49-B807-446D-8E03-DDABE9FE0550}" dt="2023-09-13T08:28:45.925" v="2872" actId="14100"/>
          <ac:spMkLst>
            <pc:docMk/>
            <pc:sldMk cId="96379031" sldId="257"/>
            <ac:spMk id="5" creationId="{637B3ADD-37C8-832E-F2F6-D762C1047868}"/>
          </ac:spMkLst>
        </pc:spChg>
        <pc:spChg chg="mod">
          <ac:chgData name="Smolenaers Roel (BT-VS/MKC)" userId="eb75e836-2e15-4a56-8f39-195824b799ca" providerId="ADAL" clId="{93B42C49-B807-446D-8E03-DDABE9FE0550}" dt="2023-09-11T08:44:18.132" v="282" actId="208"/>
          <ac:spMkLst>
            <pc:docMk/>
            <pc:sldMk cId="96379031" sldId="257"/>
            <ac:spMk id="21" creationId="{94EFFA01-67E7-E756-A262-EC63C710767E}"/>
          </ac:spMkLst>
        </pc:spChg>
        <pc:spChg chg="mod">
          <ac:chgData name="Smolenaers Roel (BT-VS/MKC)" userId="eb75e836-2e15-4a56-8f39-195824b799ca" providerId="ADAL" clId="{93B42C49-B807-446D-8E03-DDABE9FE0550}" dt="2023-09-13T08:28:13.602" v="2866" actId="14100"/>
          <ac:spMkLst>
            <pc:docMk/>
            <pc:sldMk cId="96379031" sldId="257"/>
            <ac:spMk id="22" creationId="{8A9A285C-2F8B-014B-A69F-3DD38105F1EC}"/>
          </ac:spMkLst>
        </pc:spChg>
        <pc:spChg chg="mod">
          <ac:chgData name="Smolenaers Roel (BT-VS/MKC)" userId="eb75e836-2e15-4a56-8f39-195824b799ca" providerId="ADAL" clId="{93B42C49-B807-446D-8E03-DDABE9FE0550}" dt="2023-09-11T08:44:14.750" v="281" actId="207"/>
          <ac:spMkLst>
            <pc:docMk/>
            <pc:sldMk cId="96379031" sldId="257"/>
            <ac:spMk id="23" creationId="{8AF0E4A9-CEA6-49B3-74FB-49617FBA4DB8}"/>
          </ac:spMkLst>
        </pc:spChg>
        <pc:spChg chg="mod">
          <ac:chgData name="Smolenaers Roel (BT-VS/MKC)" userId="eb75e836-2e15-4a56-8f39-195824b799ca" providerId="ADAL" clId="{93B42C49-B807-446D-8E03-DDABE9FE0550}" dt="2023-09-11T08:44:14.750" v="281" actId="207"/>
          <ac:spMkLst>
            <pc:docMk/>
            <pc:sldMk cId="96379031" sldId="257"/>
            <ac:spMk id="24" creationId="{2C6A7E56-ADCE-8BD9-95F4-3ACB4EA3E903}"/>
          </ac:spMkLst>
        </pc:spChg>
        <pc:spChg chg="mod">
          <ac:chgData name="Smolenaers Roel (BT-VS/MKC)" userId="eb75e836-2e15-4a56-8f39-195824b799ca" providerId="ADAL" clId="{93B42C49-B807-446D-8E03-DDABE9FE0550}" dt="2023-09-11T08:44:14.750" v="281" actId="207"/>
          <ac:spMkLst>
            <pc:docMk/>
            <pc:sldMk cId="96379031" sldId="257"/>
            <ac:spMk id="25" creationId="{371D14C4-0794-B8DA-C23E-BBB99258257E}"/>
          </ac:spMkLst>
        </pc:spChg>
        <pc:spChg chg="mod">
          <ac:chgData name="Smolenaers Roel (BT-VS/MKC)" userId="eb75e836-2e15-4a56-8f39-195824b799ca" providerId="ADAL" clId="{93B42C49-B807-446D-8E03-DDABE9FE0550}" dt="2023-09-11T08:44:14.750" v="281" actId="207"/>
          <ac:spMkLst>
            <pc:docMk/>
            <pc:sldMk cId="96379031" sldId="257"/>
            <ac:spMk id="26" creationId="{90D63585-C228-B6F3-5D45-6BB877779F18}"/>
          </ac:spMkLst>
        </pc:spChg>
        <pc:spChg chg="add del mod">
          <ac:chgData name="Smolenaers Roel (BT-VS/MKC)" userId="eb75e836-2e15-4a56-8f39-195824b799ca" providerId="ADAL" clId="{93B42C49-B807-446D-8E03-DDABE9FE0550}" dt="2023-09-11T08:51:29.608" v="402" actId="478"/>
          <ac:spMkLst>
            <pc:docMk/>
            <pc:sldMk cId="96379031" sldId="257"/>
            <ac:spMk id="27" creationId="{9021D908-2D17-B489-8B36-52B1B848B2B1}"/>
          </ac:spMkLst>
        </pc:spChg>
        <pc:spChg chg="mod">
          <ac:chgData name="Smolenaers Roel (BT-VS/MKC)" userId="eb75e836-2e15-4a56-8f39-195824b799ca" providerId="ADAL" clId="{93B42C49-B807-446D-8E03-DDABE9FE0550}" dt="2023-09-11T08:44:08.832" v="280" actId="207"/>
          <ac:spMkLst>
            <pc:docMk/>
            <pc:sldMk cId="96379031" sldId="257"/>
            <ac:spMk id="28" creationId="{C58FB919-E69F-8DC9-F28B-F2F97338041F}"/>
          </ac:spMkLst>
        </pc:spChg>
        <pc:spChg chg="mod">
          <ac:chgData name="Smolenaers Roel (BT-VS/MKC)" userId="eb75e836-2e15-4a56-8f39-195824b799ca" providerId="ADAL" clId="{93B42C49-B807-446D-8E03-DDABE9FE0550}" dt="2023-09-11T08:44:08.832" v="280" actId="207"/>
          <ac:spMkLst>
            <pc:docMk/>
            <pc:sldMk cId="96379031" sldId="257"/>
            <ac:spMk id="29" creationId="{C4EAE46C-3AD5-02AD-11C2-ED7EF4B1EBCC}"/>
          </ac:spMkLst>
        </pc:spChg>
        <pc:spChg chg="mod">
          <ac:chgData name="Smolenaers Roel (BT-VS/MKC)" userId="eb75e836-2e15-4a56-8f39-195824b799ca" providerId="ADAL" clId="{93B42C49-B807-446D-8E03-DDABE9FE0550}" dt="2023-09-13T08:17:33.242" v="2653" actId="14100"/>
          <ac:spMkLst>
            <pc:docMk/>
            <pc:sldMk cId="96379031" sldId="257"/>
            <ac:spMk id="30" creationId="{08449BE4-6641-3EC6-0CBA-A23E41FBFC32}"/>
          </ac:spMkLst>
        </pc:spChg>
        <pc:spChg chg="mod">
          <ac:chgData name="Smolenaers Roel (BT-VS/MKC)" userId="eb75e836-2e15-4a56-8f39-195824b799ca" providerId="ADAL" clId="{93B42C49-B807-446D-8E03-DDABE9FE0550}" dt="2023-09-11T08:44:08.832" v="280" actId="207"/>
          <ac:spMkLst>
            <pc:docMk/>
            <pc:sldMk cId="96379031" sldId="257"/>
            <ac:spMk id="31" creationId="{CCD6CA21-D76D-74EF-09E4-2E9A606135E1}"/>
          </ac:spMkLst>
        </pc:spChg>
        <pc:spChg chg="add del mod">
          <ac:chgData name="Smolenaers Roel (BT-VS/MKC)" userId="eb75e836-2e15-4a56-8f39-195824b799ca" providerId="ADAL" clId="{93B42C49-B807-446D-8E03-DDABE9FE0550}" dt="2023-09-11T08:51:28.682" v="401" actId="478"/>
          <ac:spMkLst>
            <pc:docMk/>
            <pc:sldMk cId="96379031" sldId="257"/>
            <ac:spMk id="32" creationId="{B642C6BE-9F61-2AC2-FEF2-3DA5D685F762}"/>
          </ac:spMkLst>
        </pc:spChg>
      </pc:sldChg>
      <pc:sldChg chg="addSp delSp modSp add del mod">
        <pc:chgData name="Smolenaers Roel (BT-VS/MKC)" userId="eb75e836-2e15-4a56-8f39-195824b799ca" providerId="ADAL" clId="{93B42C49-B807-446D-8E03-DDABE9FE0550}" dt="2023-09-13T08:23:13.265" v="2777" actId="47"/>
        <pc:sldMkLst>
          <pc:docMk/>
          <pc:sldMk cId="2594704965" sldId="259"/>
        </pc:sldMkLst>
        <pc:spChg chg="add del mod">
          <ac:chgData name="Smolenaers Roel (BT-VS/MKC)" userId="eb75e836-2e15-4a56-8f39-195824b799ca" providerId="ADAL" clId="{93B42C49-B807-446D-8E03-DDABE9FE0550}" dt="2023-09-13T08:23:03.245" v="2774" actId="21"/>
          <ac:spMkLst>
            <pc:docMk/>
            <pc:sldMk cId="2594704965" sldId="259"/>
            <ac:spMk id="6" creationId="{F4C42FA8-8EE2-925A-3AFF-611F0ACFCE02}"/>
          </ac:spMkLst>
        </pc:spChg>
      </pc:sldChg>
      <pc:sldChg chg="addSp delSp modSp mod modClrScheme chgLayout">
        <pc:chgData name="Smolenaers Roel (BT-VS/MKC)" userId="eb75e836-2e15-4a56-8f39-195824b799ca" providerId="ADAL" clId="{93B42C49-B807-446D-8E03-DDABE9FE0550}" dt="2023-10-02T12:07:15.114" v="3227" actId="14826"/>
        <pc:sldMkLst>
          <pc:docMk/>
          <pc:sldMk cId="2828755552" sldId="264"/>
        </pc:sldMkLst>
        <pc:spChg chg="add del mod ord">
          <ac:chgData name="Smolenaers Roel (BT-VS/MKC)" userId="eb75e836-2e15-4a56-8f39-195824b799ca" providerId="ADAL" clId="{93B42C49-B807-446D-8E03-DDABE9FE0550}" dt="2023-09-11T08:43:08.993" v="253" actId="700"/>
          <ac:spMkLst>
            <pc:docMk/>
            <pc:sldMk cId="2828755552" sldId="264"/>
            <ac:spMk id="2" creationId="{593948AF-AF09-583A-C407-5D89DE760A1C}"/>
          </ac:spMkLst>
        </pc:spChg>
        <pc:spChg chg="add del mod ord">
          <ac:chgData name="Smolenaers Roel (BT-VS/MKC)" userId="eb75e836-2e15-4a56-8f39-195824b799ca" providerId="ADAL" clId="{93B42C49-B807-446D-8E03-DDABE9FE0550}" dt="2023-09-11T08:43:08.993" v="253" actId="700"/>
          <ac:spMkLst>
            <pc:docMk/>
            <pc:sldMk cId="2828755552" sldId="264"/>
            <ac:spMk id="3" creationId="{1AB20CA9-FE25-ABAD-3495-459C65A55163}"/>
          </ac:spMkLst>
        </pc:spChg>
        <pc:spChg chg="add del mod ord">
          <ac:chgData name="Smolenaers Roel (BT-VS/MKC)" userId="eb75e836-2e15-4a56-8f39-195824b799ca" providerId="ADAL" clId="{93B42C49-B807-446D-8E03-DDABE9FE0550}" dt="2023-09-11T08:53:59.689" v="434" actId="931"/>
          <ac:spMkLst>
            <pc:docMk/>
            <pc:sldMk cId="2828755552" sldId="264"/>
            <ac:spMk id="4" creationId="{638C6B15-7B25-14FB-312F-1C25378D5BDD}"/>
          </ac:spMkLst>
        </pc:spChg>
        <pc:spChg chg="add mod ord">
          <ac:chgData name="Smolenaers Roel (BT-VS/MKC)" userId="eb75e836-2e15-4a56-8f39-195824b799ca" providerId="ADAL" clId="{93B42C49-B807-446D-8E03-DDABE9FE0550}" dt="2023-09-11T08:43:50.033" v="277" actId="27636"/>
          <ac:spMkLst>
            <pc:docMk/>
            <pc:sldMk cId="2828755552" sldId="264"/>
            <ac:spMk id="5" creationId="{4B909C0C-81A4-3583-C5B7-FA396FE0D172}"/>
          </ac:spMkLst>
        </pc:spChg>
        <pc:spChg chg="del mod">
          <ac:chgData name="Smolenaers Roel (BT-VS/MKC)" userId="eb75e836-2e15-4a56-8f39-195824b799ca" providerId="ADAL" clId="{93B42C49-B807-446D-8E03-DDABE9FE0550}" dt="2023-09-11T08:43:23.006" v="256" actId="478"/>
          <ac:spMkLst>
            <pc:docMk/>
            <pc:sldMk cId="2828755552" sldId="264"/>
            <ac:spMk id="7" creationId="{0C03D8D8-A007-3413-6A05-6EF46876A6C6}"/>
          </ac:spMkLst>
        </pc:spChg>
        <pc:picChg chg="add mod">
          <ac:chgData name="Smolenaers Roel (BT-VS/MKC)" userId="eb75e836-2e15-4a56-8f39-195824b799ca" providerId="ADAL" clId="{93B42C49-B807-446D-8E03-DDABE9FE0550}" dt="2023-10-02T12:07:15.114" v="3227" actId="14826"/>
          <ac:picMkLst>
            <pc:docMk/>
            <pc:sldMk cId="2828755552" sldId="264"/>
            <ac:picMk id="8" creationId="{E1B0AE72-E0C2-43EF-A9E0-30A9BA48165C}"/>
          </ac:picMkLst>
        </pc:picChg>
      </pc:sldChg>
      <pc:sldChg chg="addSp delSp modSp mod modClrScheme chgLayout">
        <pc:chgData name="Smolenaers Roel (BT-VS/MKC)" userId="eb75e836-2e15-4a56-8f39-195824b799ca" providerId="ADAL" clId="{93B42C49-B807-446D-8E03-DDABE9FE0550}" dt="2023-09-11T08:53:10.044" v="433" actId="1076"/>
        <pc:sldMkLst>
          <pc:docMk/>
          <pc:sldMk cId="1168943873" sldId="265"/>
        </pc:sldMkLst>
        <pc:spChg chg="mod ord">
          <ac:chgData name="Smolenaers Roel (BT-VS/MKC)" userId="eb75e836-2e15-4a56-8f39-195824b799ca" providerId="ADAL" clId="{93B42C49-B807-446D-8E03-DDABE9FE0550}" dt="2023-09-11T08:38:59.343" v="105"/>
          <ac:spMkLst>
            <pc:docMk/>
            <pc:sldMk cId="1168943873" sldId="265"/>
            <ac:spMk id="2" creationId="{4DBCA120-6C3C-605B-6D6F-C5E55B6DDF17}"/>
          </ac:spMkLst>
        </pc:spChg>
        <pc:spChg chg="add del mod ord">
          <ac:chgData name="Smolenaers Roel (BT-VS/MKC)" userId="eb75e836-2e15-4a56-8f39-195824b799ca" providerId="ADAL" clId="{93B42C49-B807-446D-8E03-DDABE9FE0550}" dt="2023-09-11T08:36:24.695" v="83"/>
          <ac:spMkLst>
            <pc:docMk/>
            <pc:sldMk cId="1168943873" sldId="265"/>
            <ac:spMk id="3" creationId="{FBEB1860-A1B2-C1B9-E309-B6B609B58756}"/>
          </ac:spMkLst>
        </pc:spChg>
        <pc:spChg chg="add del mod">
          <ac:chgData name="Smolenaers Roel (BT-VS/MKC)" userId="eb75e836-2e15-4a56-8f39-195824b799ca" providerId="ADAL" clId="{93B42C49-B807-446D-8E03-DDABE9FE0550}" dt="2023-09-11T08:36:24.695" v="83"/>
          <ac:spMkLst>
            <pc:docMk/>
            <pc:sldMk cId="1168943873" sldId="265"/>
            <ac:spMk id="4" creationId="{7CD2735D-345F-1F18-FD67-19A078390970}"/>
          </ac:spMkLst>
        </pc:spChg>
        <pc:spChg chg="add mod">
          <ac:chgData name="Smolenaers Roel (BT-VS/MKC)" userId="eb75e836-2e15-4a56-8f39-195824b799ca" providerId="ADAL" clId="{93B42C49-B807-446D-8E03-DDABE9FE0550}" dt="2023-09-11T08:38:59.343" v="105"/>
          <ac:spMkLst>
            <pc:docMk/>
            <pc:sldMk cId="1168943873" sldId="265"/>
            <ac:spMk id="5" creationId="{8A4AA59F-7014-79B3-92B1-7B5F6AE49674}"/>
          </ac:spMkLst>
        </pc:spChg>
        <pc:spChg chg="add del mod">
          <ac:chgData name="Smolenaers Roel (BT-VS/MKC)" userId="eb75e836-2e15-4a56-8f39-195824b799ca" providerId="ADAL" clId="{93B42C49-B807-446D-8E03-DDABE9FE0550}" dt="2023-09-11T08:38:59.343" v="105"/>
          <ac:spMkLst>
            <pc:docMk/>
            <pc:sldMk cId="1168943873" sldId="265"/>
            <ac:spMk id="6" creationId="{1E09170C-AA99-FA55-E3FB-2F1FC22737F4}"/>
          </ac:spMkLst>
        </pc:spChg>
        <pc:spChg chg="add del mod">
          <ac:chgData name="Smolenaers Roel (BT-VS/MKC)" userId="eb75e836-2e15-4a56-8f39-195824b799ca" providerId="ADAL" clId="{93B42C49-B807-446D-8E03-DDABE9FE0550}" dt="2023-09-11T08:38:59.343" v="105"/>
          <ac:spMkLst>
            <pc:docMk/>
            <pc:sldMk cId="1168943873" sldId="265"/>
            <ac:spMk id="7" creationId="{B7FF8BD7-FAC8-A768-680E-63DD60A52F70}"/>
          </ac:spMkLst>
        </pc:spChg>
        <pc:graphicFrameChg chg="mod">
          <ac:chgData name="Smolenaers Roel (BT-VS/MKC)" userId="eb75e836-2e15-4a56-8f39-195824b799ca" providerId="ADAL" clId="{93B42C49-B807-446D-8E03-DDABE9FE0550}" dt="2023-09-11T08:53:10.044" v="433" actId="1076"/>
          <ac:graphicFrameMkLst>
            <pc:docMk/>
            <pc:sldMk cId="1168943873" sldId="265"/>
            <ac:graphicFrameMk id="9" creationId="{7BE23269-D841-4DAB-B6AF-878744F7CA33}"/>
          </ac:graphicFrameMkLst>
        </pc:graphicFrameChg>
      </pc:sldChg>
      <pc:sldChg chg="addSp delSp modSp mod modClrScheme chgLayout">
        <pc:chgData name="Smolenaers Roel (BT-VS/MKC)" userId="eb75e836-2e15-4a56-8f39-195824b799ca" providerId="ADAL" clId="{93B42C49-B807-446D-8E03-DDABE9FE0550}" dt="2023-09-11T09:10:11.929" v="656" actId="554"/>
        <pc:sldMkLst>
          <pc:docMk/>
          <pc:sldMk cId="1464679083" sldId="266"/>
        </pc:sldMkLst>
        <pc:spChg chg="mod ord">
          <ac:chgData name="Smolenaers Roel (BT-VS/MKC)" userId="eb75e836-2e15-4a56-8f39-195824b799ca" providerId="ADAL" clId="{93B42C49-B807-446D-8E03-DDABE9FE0550}" dt="2023-09-11T08:44:51.210" v="287"/>
          <ac:spMkLst>
            <pc:docMk/>
            <pc:sldMk cId="1464679083" sldId="266"/>
            <ac:spMk id="2" creationId="{4DBCA120-6C3C-605B-6D6F-C5E55B6DDF17}"/>
          </ac:spMkLst>
        </pc:spChg>
        <pc:spChg chg="add del mod ord">
          <ac:chgData name="Smolenaers Roel (BT-VS/MKC)" userId="eb75e836-2e15-4a56-8f39-195824b799ca" providerId="ADAL" clId="{93B42C49-B807-446D-8E03-DDABE9FE0550}" dt="2023-09-11T08:39:08.786" v="110"/>
          <ac:spMkLst>
            <pc:docMk/>
            <pc:sldMk cId="1464679083" sldId="266"/>
            <ac:spMk id="4" creationId="{B7272540-76C4-05B5-CA7D-D1C72231CD50}"/>
          </ac:spMkLst>
        </pc:spChg>
        <pc:spChg chg="add del mod">
          <ac:chgData name="Smolenaers Roel (BT-VS/MKC)" userId="eb75e836-2e15-4a56-8f39-195824b799ca" providerId="ADAL" clId="{93B42C49-B807-446D-8E03-DDABE9FE0550}" dt="2023-09-11T08:39:08.786" v="110"/>
          <ac:spMkLst>
            <pc:docMk/>
            <pc:sldMk cId="1464679083" sldId="266"/>
            <ac:spMk id="5" creationId="{9DC859FF-180A-00C8-8FB6-751D0A79D55D}"/>
          </ac:spMkLst>
        </pc:spChg>
        <pc:spChg chg="add del mod">
          <ac:chgData name="Smolenaers Roel (BT-VS/MKC)" userId="eb75e836-2e15-4a56-8f39-195824b799ca" providerId="ADAL" clId="{93B42C49-B807-446D-8E03-DDABE9FE0550}" dt="2023-09-11T08:39:08.786" v="110"/>
          <ac:spMkLst>
            <pc:docMk/>
            <pc:sldMk cId="1464679083" sldId="266"/>
            <ac:spMk id="11" creationId="{5BA97CD4-A069-1224-E005-FEA42279FB70}"/>
          </ac:spMkLst>
        </pc:spChg>
        <pc:spChg chg="mod">
          <ac:chgData name="Smolenaers Roel (BT-VS/MKC)" userId="eb75e836-2e15-4a56-8f39-195824b799ca" providerId="ADAL" clId="{93B42C49-B807-446D-8E03-DDABE9FE0550}" dt="2023-09-11T08:41:19.852" v="217" actId="1076"/>
          <ac:spMkLst>
            <pc:docMk/>
            <pc:sldMk cId="1464679083" sldId="266"/>
            <ac:spMk id="12" creationId="{B39A9A81-1EE0-9426-1FE3-93A0652C7DB5}"/>
          </ac:spMkLst>
        </pc:spChg>
        <pc:spChg chg="mod">
          <ac:chgData name="Smolenaers Roel (BT-VS/MKC)" userId="eb75e836-2e15-4a56-8f39-195824b799ca" providerId="ADAL" clId="{93B42C49-B807-446D-8E03-DDABE9FE0550}" dt="2023-09-11T08:41:19.852" v="217" actId="1076"/>
          <ac:spMkLst>
            <pc:docMk/>
            <pc:sldMk cId="1464679083" sldId="266"/>
            <ac:spMk id="15" creationId="{A581C136-31DE-9148-F8F6-FBB3CC9B414D}"/>
          </ac:spMkLst>
        </pc:spChg>
        <pc:spChg chg="mod">
          <ac:chgData name="Smolenaers Roel (BT-VS/MKC)" userId="eb75e836-2e15-4a56-8f39-195824b799ca" providerId="ADAL" clId="{93B42C49-B807-446D-8E03-DDABE9FE0550}" dt="2023-09-11T08:41:19.852" v="217" actId="1076"/>
          <ac:spMkLst>
            <pc:docMk/>
            <pc:sldMk cId="1464679083" sldId="266"/>
            <ac:spMk id="18" creationId="{789CD893-9821-1D27-7FBA-770596C0F066}"/>
          </ac:spMkLst>
        </pc:spChg>
        <pc:spChg chg="mod">
          <ac:chgData name="Smolenaers Roel (BT-VS/MKC)" userId="eb75e836-2e15-4a56-8f39-195824b799ca" providerId="ADAL" clId="{93B42C49-B807-446D-8E03-DDABE9FE0550}" dt="2023-09-11T08:41:19.852" v="217" actId="1076"/>
          <ac:spMkLst>
            <pc:docMk/>
            <pc:sldMk cId="1464679083" sldId="266"/>
            <ac:spMk id="21" creationId="{DF3586DF-6646-128D-87B7-54E7179CD509}"/>
          </ac:spMkLst>
        </pc:spChg>
        <pc:spChg chg="mod">
          <ac:chgData name="Smolenaers Roel (BT-VS/MKC)" userId="eb75e836-2e15-4a56-8f39-195824b799ca" providerId="ADAL" clId="{93B42C49-B807-446D-8E03-DDABE9FE0550}" dt="2023-09-11T09:10:11.929" v="656" actId="554"/>
          <ac:spMkLst>
            <pc:docMk/>
            <pc:sldMk cId="1464679083" sldId="266"/>
            <ac:spMk id="27" creationId="{D6E184A1-25C0-DF0C-7028-B3E2BEF21B78}"/>
          </ac:spMkLst>
        </pc:spChg>
        <pc:spChg chg="mod">
          <ac:chgData name="Smolenaers Roel (BT-VS/MKC)" userId="eb75e836-2e15-4a56-8f39-195824b799ca" providerId="ADAL" clId="{93B42C49-B807-446D-8E03-DDABE9FE0550}" dt="2023-09-11T09:10:11.929" v="656" actId="554"/>
          <ac:spMkLst>
            <pc:docMk/>
            <pc:sldMk cId="1464679083" sldId="266"/>
            <ac:spMk id="30" creationId="{C808D11D-AE69-0994-4AFE-3F4ED15347BC}"/>
          </ac:spMkLst>
        </pc:spChg>
        <pc:spChg chg="del mod">
          <ac:chgData name="Smolenaers Roel (BT-VS/MKC)" userId="eb75e836-2e15-4a56-8f39-195824b799ca" providerId="ADAL" clId="{93B42C49-B807-446D-8E03-DDABE9FE0550}" dt="2023-09-11T08:41:09.939" v="214" actId="478"/>
          <ac:spMkLst>
            <pc:docMk/>
            <pc:sldMk cId="1464679083" sldId="266"/>
            <ac:spMk id="36" creationId="{4F3C7357-53CD-4D77-B57D-067FC90673AA}"/>
          </ac:spMkLst>
        </pc:spChg>
        <pc:spChg chg="mod">
          <ac:chgData name="Smolenaers Roel (BT-VS/MKC)" userId="eb75e836-2e15-4a56-8f39-195824b799ca" providerId="ADAL" clId="{93B42C49-B807-446D-8E03-DDABE9FE0550}" dt="2023-09-11T09:08:05.597" v="640" actId="207"/>
          <ac:spMkLst>
            <pc:docMk/>
            <pc:sldMk cId="1464679083" sldId="266"/>
            <ac:spMk id="38" creationId="{F2A8BFE4-1465-4C14-D010-718BCFEA248B}"/>
          </ac:spMkLst>
        </pc:spChg>
        <pc:spChg chg="del mod">
          <ac:chgData name="Smolenaers Roel (BT-VS/MKC)" userId="eb75e836-2e15-4a56-8f39-195824b799ca" providerId="ADAL" clId="{93B42C49-B807-446D-8E03-DDABE9FE0550}" dt="2023-09-11T08:41:08.724" v="213" actId="478"/>
          <ac:spMkLst>
            <pc:docMk/>
            <pc:sldMk cId="1464679083" sldId="266"/>
            <ac:spMk id="40" creationId="{F9DCE317-60B5-4A6A-8025-F4DED33A8B70}"/>
          </ac:spMkLst>
        </pc:spChg>
        <pc:spChg chg="del mod">
          <ac:chgData name="Smolenaers Roel (BT-VS/MKC)" userId="eb75e836-2e15-4a56-8f39-195824b799ca" providerId="ADAL" clId="{93B42C49-B807-446D-8E03-DDABE9FE0550}" dt="2023-09-11T08:41:10.932" v="215" actId="478"/>
          <ac:spMkLst>
            <pc:docMk/>
            <pc:sldMk cId="1464679083" sldId="266"/>
            <ac:spMk id="41" creationId="{10DA62A3-EAAD-44AC-8764-D3D791C871D5}"/>
          </ac:spMkLst>
        </pc:spChg>
        <pc:spChg chg="del mod">
          <ac:chgData name="Smolenaers Roel (BT-VS/MKC)" userId="eb75e836-2e15-4a56-8f39-195824b799ca" providerId="ADAL" clId="{93B42C49-B807-446D-8E03-DDABE9FE0550}" dt="2023-09-11T08:41:11.787" v="216" actId="478"/>
          <ac:spMkLst>
            <pc:docMk/>
            <pc:sldMk cId="1464679083" sldId="266"/>
            <ac:spMk id="42" creationId="{3CD7899D-AE6D-412B-8110-A1DC50B2D1C3}"/>
          </ac:spMkLst>
        </pc:spChg>
        <pc:spChg chg="mod">
          <ac:chgData name="Smolenaers Roel (BT-VS/MKC)" userId="eb75e836-2e15-4a56-8f39-195824b799ca" providerId="ADAL" clId="{93B42C49-B807-446D-8E03-DDABE9FE0550}" dt="2023-09-11T08:41:19.852" v="217" actId="1076"/>
          <ac:spMkLst>
            <pc:docMk/>
            <pc:sldMk cId="1464679083" sldId="266"/>
            <ac:spMk id="43" creationId="{02B5E013-8C43-A30E-0425-E3683DD4E698}"/>
          </ac:spMkLst>
        </pc:spChg>
        <pc:spChg chg="mod">
          <ac:chgData name="Smolenaers Roel (BT-VS/MKC)" userId="eb75e836-2e15-4a56-8f39-195824b799ca" providerId="ADAL" clId="{93B42C49-B807-446D-8E03-DDABE9FE0550}" dt="2023-09-11T08:41:19.852" v="217" actId="1076"/>
          <ac:spMkLst>
            <pc:docMk/>
            <pc:sldMk cId="1464679083" sldId="266"/>
            <ac:spMk id="44" creationId="{0E7ACDEF-3B68-B2C0-173B-385EC570111D}"/>
          </ac:spMkLst>
        </pc:spChg>
        <pc:spChg chg="mod">
          <ac:chgData name="Smolenaers Roel (BT-VS/MKC)" userId="eb75e836-2e15-4a56-8f39-195824b799ca" providerId="ADAL" clId="{93B42C49-B807-446D-8E03-DDABE9FE0550}" dt="2023-09-11T08:41:19.852" v="217" actId="1076"/>
          <ac:spMkLst>
            <pc:docMk/>
            <pc:sldMk cId="1464679083" sldId="266"/>
            <ac:spMk id="45" creationId="{C3EBA0BE-0EA8-33CF-52F2-A03E67F2229F}"/>
          </ac:spMkLst>
        </pc:spChg>
        <pc:spChg chg="mod">
          <ac:chgData name="Smolenaers Roel (BT-VS/MKC)" userId="eb75e836-2e15-4a56-8f39-195824b799ca" providerId="ADAL" clId="{93B42C49-B807-446D-8E03-DDABE9FE0550}" dt="2023-09-11T08:41:19.852" v="217" actId="1076"/>
          <ac:spMkLst>
            <pc:docMk/>
            <pc:sldMk cId="1464679083" sldId="266"/>
            <ac:spMk id="46" creationId="{C5F50EB9-34F3-632A-36B7-3EE0D54AF0C8}"/>
          </ac:spMkLst>
        </pc:spChg>
        <pc:grpChg chg="mod">
          <ac:chgData name="Smolenaers Roel (BT-VS/MKC)" userId="eb75e836-2e15-4a56-8f39-195824b799ca" providerId="ADAL" clId="{93B42C49-B807-446D-8E03-DDABE9FE0550}" dt="2023-09-11T08:41:19.852" v="217" actId="1076"/>
          <ac:grpSpMkLst>
            <pc:docMk/>
            <pc:sldMk cId="1464679083" sldId="266"/>
            <ac:grpSpMk id="8" creationId="{50CD5AE1-F992-FD1D-4DD5-55015C48CCEF}"/>
          </ac:grpSpMkLst>
        </pc:grpChg>
        <pc:grpChg chg="mod">
          <ac:chgData name="Smolenaers Roel (BT-VS/MKC)" userId="eb75e836-2e15-4a56-8f39-195824b799ca" providerId="ADAL" clId="{93B42C49-B807-446D-8E03-DDABE9FE0550}" dt="2023-09-11T09:08:05.597" v="640" actId="207"/>
          <ac:grpSpMkLst>
            <pc:docMk/>
            <pc:sldMk cId="1464679083" sldId="266"/>
            <ac:grpSpMk id="39" creationId="{8D0974C9-86AC-316A-8759-7A5F0D15F8BC}"/>
          </ac:grpSpMkLst>
        </pc:grpChg>
        <pc:picChg chg="mod">
          <ac:chgData name="Smolenaers Roel (BT-VS/MKC)" userId="eb75e836-2e15-4a56-8f39-195824b799ca" providerId="ADAL" clId="{93B42C49-B807-446D-8E03-DDABE9FE0550}" dt="2023-09-11T09:08:00.452" v="637" actId="207"/>
          <ac:picMkLst>
            <pc:docMk/>
            <pc:sldMk cId="1464679083" sldId="266"/>
            <ac:picMk id="6" creationId="{58BB8176-D137-55F9-7242-02229C51FDA0}"/>
          </ac:picMkLst>
        </pc:picChg>
        <pc:picChg chg="mod">
          <ac:chgData name="Smolenaers Roel (BT-VS/MKC)" userId="eb75e836-2e15-4a56-8f39-195824b799ca" providerId="ADAL" clId="{93B42C49-B807-446D-8E03-DDABE9FE0550}" dt="2023-09-11T09:08:02.529" v="638" actId="207"/>
          <ac:picMkLst>
            <pc:docMk/>
            <pc:sldMk cId="1464679083" sldId="266"/>
            <ac:picMk id="25" creationId="{4487DC17-07AD-9800-6673-031347C227A8}"/>
          </ac:picMkLst>
        </pc:picChg>
        <pc:picChg chg="mod">
          <ac:chgData name="Smolenaers Roel (BT-VS/MKC)" userId="eb75e836-2e15-4a56-8f39-195824b799ca" providerId="ADAL" clId="{93B42C49-B807-446D-8E03-DDABE9FE0550}" dt="2023-09-11T09:07:58.384" v="636" actId="207"/>
          <ac:picMkLst>
            <pc:docMk/>
            <pc:sldMk cId="1464679083" sldId="266"/>
            <ac:picMk id="31" creationId="{7F9BFB3D-28FD-D597-EA9C-4A40677289A6}"/>
          </ac:picMkLst>
        </pc:picChg>
        <pc:picChg chg="mod">
          <ac:chgData name="Smolenaers Roel (BT-VS/MKC)" userId="eb75e836-2e15-4a56-8f39-195824b799ca" providerId="ADAL" clId="{93B42C49-B807-446D-8E03-DDABE9FE0550}" dt="2023-09-11T09:07:56.390" v="635" actId="207"/>
          <ac:picMkLst>
            <pc:docMk/>
            <pc:sldMk cId="1464679083" sldId="266"/>
            <ac:picMk id="35" creationId="{CA95C736-FE44-E655-BBCA-58AC4C48AEA5}"/>
          </ac:picMkLst>
        </pc:picChg>
        <pc:picChg chg="mod">
          <ac:chgData name="Smolenaers Roel (BT-VS/MKC)" userId="eb75e836-2e15-4a56-8f39-195824b799ca" providerId="ADAL" clId="{93B42C49-B807-446D-8E03-DDABE9FE0550}" dt="2023-09-11T09:08:07.578" v="641" actId="207"/>
          <ac:picMkLst>
            <pc:docMk/>
            <pc:sldMk cId="1464679083" sldId="266"/>
            <ac:picMk id="37" creationId="{6803AAE3-A23C-318E-093D-F525F395E8B9}"/>
          </ac:picMkLst>
        </pc:picChg>
        <pc:cxnChg chg="mod">
          <ac:chgData name="Smolenaers Roel (BT-VS/MKC)" userId="eb75e836-2e15-4a56-8f39-195824b799ca" providerId="ADAL" clId="{93B42C49-B807-446D-8E03-DDABE9FE0550}" dt="2023-09-11T08:41:19.852" v="217" actId="1076"/>
          <ac:cxnSpMkLst>
            <pc:docMk/>
            <pc:sldMk cId="1464679083" sldId="266"/>
            <ac:cxnSpMk id="3" creationId="{559F77C7-21CD-4B26-B381-92AF760E5951}"/>
          </ac:cxnSpMkLst>
        </pc:cxnChg>
        <pc:cxnChg chg="mod">
          <ac:chgData name="Smolenaers Roel (BT-VS/MKC)" userId="eb75e836-2e15-4a56-8f39-195824b799ca" providerId="ADAL" clId="{93B42C49-B807-446D-8E03-DDABE9FE0550}" dt="2023-09-11T08:41:19.852" v="217" actId="1076"/>
          <ac:cxnSpMkLst>
            <pc:docMk/>
            <pc:sldMk cId="1464679083" sldId="266"/>
            <ac:cxnSpMk id="7" creationId="{F70AFCEF-9872-F413-23AD-32A81E1B1912}"/>
          </ac:cxnSpMkLst>
        </pc:cxnChg>
      </pc:sldChg>
      <pc:sldChg chg="addSp delSp modSp mod modClrScheme chgLayout">
        <pc:chgData name="Smolenaers Roel (BT-VS/MKC)" userId="eb75e836-2e15-4a56-8f39-195824b799ca" providerId="ADAL" clId="{93B42C49-B807-446D-8E03-DDABE9FE0550}" dt="2023-09-11T09:10:41.278" v="662" actId="478"/>
        <pc:sldMkLst>
          <pc:docMk/>
          <pc:sldMk cId="2828964845" sldId="267"/>
        </pc:sldMkLst>
        <pc:spChg chg="mod ord">
          <ac:chgData name="Smolenaers Roel (BT-VS/MKC)" userId="eb75e836-2e15-4a56-8f39-195824b799ca" providerId="ADAL" clId="{93B42C49-B807-446D-8E03-DDABE9FE0550}" dt="2023-09-11T09:10:26.116" v="658" actId="700"/>
          <ac:spMkLst>
            <pc:docMk/>
            <pc:sldMk cId="2828964845" sldId="267"/>
            <ac:spMk id="2" creationId="{4DBCA120-6C3C-605B-6D6F-C5E55B6DDF17}"/>
          </ac:spMkLst>
        </pc:spChg>
        <pc:spChg chg="add del mod ord">
          <ac:chgData name="Smolenaers Roel (BT-VS/MKC)" userId="eb75e836-2e15-4a56-8f39-195824b799ca" providerId="ADAL" clId="{93B42C49-B807-446D-8E03-DDABE9FE0550}" dt="2023-09-11T09:10:26.116" v="658" actId="700"/>
          <ac:spMkLst>
            <pc:docMk/>
            <pc:sldMk cId="2828964845" sldId="267"/>
            <ac:spMk id="3" creationId="{7119391B-F9BE-DF70-3EAD-34C2DBCB1523}"/>
          </ac:spMkLst>
        </pc:spChg>
        <pc:spChg chg="add del mod ord">
          <ac:chgData name="Smolenaers Roel (BT-VS/MKC)" userId="eb75e836-2e15-4a56-8f39-195824b799ca" providerId="ADAL" clId="{93B42C49-B807-446D-8E03-DDABE9FE0550}" dt="2023-09-11T09:10:37.846" v="660" actId="478"/>
          <ac:spMkLst>
            <pc:docMk/>
            <pc:sldMk cId="2828964845" sldId="267"/>
            <ac:spMk id="4" creationId="{10195FD5-C0AF-30E7-34F0-D3259383117A}"/>
          </ac:spMkLst>
        </pc:spChg>
        <pc:spChg chg="add del mod ord">
          <ac:chgData name="Smolenaers Roel (BT-VS/MKC)" userId="eb75e836-2e15-4a56-8f39-195824b799ca" providerId="ADAL" clId="{93B42C49-B807-446D-8E03-DDABE9FE0550}" dt="2023-09-11T09:10:41.278" v="662" actId="478"/>
          <ac:spMkLst>
            <pc:docMk/>
            <pc:sldMk cId="2828964845" sldId="267"/>
            <ac:spMk id="5" creationId="{05710475-82A3-A0B9-847B-D9A3E9236F39}"/>
          </ac:spMkLst>
        </pc:spChg>
        <pc:spChg chg="mod">
          <ac:chgData name="Smolenaers Roel (BT-VS/MKC)" userId="eb75e836-2e15-4a56-8f39-195824b799ca" providerId="ADAL" clId="{93B42C49-B807-446D-8E03-DDABE9FE0550}" dt="2023-09-11T09:10:23.769" v="657" actId="1076"/>
          <ac:spMkLst>
            <pc:docMk/>
            <pc:sldMk cId="2828964845" sldId="267"/>
            <ac:spMk id="32" creationId="{D4BADDC3-1E78-8770-D937-535A7CCA65EB}"/>
          </ac:spMkLst>
        </pc:spChg>
        <pc:spChg chg="mod">
          <ac:chgData name="Smolenaers Roel (BT-VS/MKC)" userId="eb75e836-2e15-4a56-8f39-195824b799ca" providerId="ADAL" clId="{93B42C49-B807-446D-8E03-DDABE9FE0550}" dt="2023-09-11T09:10:35.651" v="659" actId="1076"/>
          <ac:spMkLst>
            <pc:docMk/>
            <pc:sldMk cId="2828964845" sldId="267"/>
            <ac:spMk id="34" creationId="{962EB86C-DBFA-6850-50FB-A8E0FE46966D}"/>
          </ac:spMkLst>
        </pc:spChg>
        <pc:spChg chg="mod">
          <ac:chgData name="Smolenaers Roel (BT-VS/MKC)" userId="eb75e836-2e15-4a56-8f39-195824b799ca" providerId="ADAL" clId="{93B42C49-B807-446D-8E03-DDABE9FE0550}" dt="2023-09-11T09:10:35.651" v="659" actId="1076"/>
          <ac:spMkLst>
            <pc:docMk/>
            <pc:sldMk cId="2828964845" sldId="267"/>
            <ac:spMk id="35" creationId="{EBD8BD8D-1193-78A4-9845-A244CB2CCB3D}"/>
          </ac:spMkLst>
        </pc:spChg>
        <pc:spChg chg="mod">
          <ac:chgData name="Smolenaers Roel (BT-VS/MKC)" userId="eb75e836-2e15-4a56-8f39-195824b799ca" providerId="ADAL" clId="{93B42C49-B807-446D-8E03-DDABE9FE0550}" dt="2023-09-11T09:10:23.769" v="657" actId="1076"/>
          <ac:spMkLst>
            <pc:docMk/>
            <pc:sldMk cId="2828964845" sldId="267"/>
            <ac:spMk id="43" creationId="{025FCC48-EAE8-3005-4084-B278775256EE}"/>
          </ac:spMkLst>
        </pc:spChg>
        <pc:picChg chg="mod">
          <ac:chgData name="Smolenaers Roel (BT-VS/MKC)" userId="eb75e836-2e15-4a56-8f39-195824b799ca" providerId="ADAL" clId="{93B42C49-B807-446D-8E03-DDABE9FE0550}" dt="2023-09-11T09:10:23.769" v="657" actId="1076"/>
          <ac:picMkLst>
            <pc:docMk/>
            <pc:sldMk cId="2828964845" sldId="267"/>
            <ac:picMk id="36" creationId="{0C521E91-7867-A2D9-60BD-643D53776660}"/>
          </ac:picMkLst>
        </pc:picChg>
        <pc:picChg chg="mod">
          <ac:chgData name="Smolenaers Roel (BT-VS/MKC)" userId="eb75e836-2e15-4a56-8f39-195824b799ca" providerId="ADAL" clId="{93B42C49-B807-446D-8E03-DDABE9FE0550}" dt="2023-09-11T09:10:23.769" v="657" actId="1076"/>
          <ac:picMkLst>
            <pc:docMk/>
            <pc:sldMk cId="2828964845" sldId="267"/>
            <ac:picMk id="37" creationId="{41EDFDD2-3001-7CA0-E01C-DD74FC66D701}"/>
          </ac:picMkLst>
        </pc:picChg>
        <pc:picChg chg="mod">
          <ac:chgData name="Smolenaers Roel (BT-VS/MKC)" userId="eb75e836-2e15-4a56-8f39-195824b799ca" providerId="ADAL" clId="{93B42C49-B807-446D-8E03-DDABE9FE0550}" dt="2023-09-11T09:10:23.769" v="657" actId="1076"/>
          <ac:picMkLst>
            <pc:docMk/>
            <pc:sldMk cId="2828964845" sldId="267"/>
            <ac:picMk id="38" creationId="{B6B1A86B-6881-5E96-5537-3F8DF39F350A}"/>
          </ac:picMkLst>
        </pc:picChg>
        <pc:picChg chg="mod">
          <ac:chgData name="Smolenaers Roel (BT-VS/MKC)" userId="eb75e836-2e15-4a56-8f39-195824b799ca" providerId="ADAL" clId="{93B42C49-B807-446D-8E03-DDABE9FE0550}" dt="2023-09-11T09:10:35.651" v="659" actId="1076"/>
          <ac:picMkLst>
            <pc:docMk/>
            <pc:sldMk cId="2828964845" sldId="267"/>
            <ac:picMk id="39" creationId="{852E0F01-873C-8D3E-B100-818F9EAB1CE5}"/>
          </ac:picMkLst>
        </pc:picChg>
        <pc:picChg chg="mod">
          <ac:chgData name="Smolenaers Roel (BT-VS/MKC)" userId="eb75e836-2e15-4a56-8f39-195824b799ca" providerId="ADAL" clId="{93B42C49-B807-446D-8E03-DDABE9FE0550}" dt="2023-09-11T09:10:35.651" v="659" actId="1076"/>
          <ac:picMkLst>
            <pc:docMk/>
            <pc:sldMk cId="2828964845" sldId="267"/>
            <ac:picMk id="40" creationId="{64761B2E-A2C8-6C2F-8D4D-FA91F4FDEE96}"/>
          </ac:picMkLst>
        </pc:picChg>
      </pc:sldChg>
      <pc:sldChg chg="addSp delSp modSp mod modClrScheme chgLayout">
        <pc:chgData name="Smolenaers Roel (BT-VS/MKC)" userId="eb75e836-2e15-4a56-8f39-195824b799ca" providerId="ADAL" clId="{93B42C49-B807-446D-8E03-DDABE9FE0550}" dt="2023-09-13T08:19:01.192" v="2665" actId="208"/>
        <pc:sldMkLst>
          <pc:docMk/>
          <pc:sldMk cId="3035599642" sldId="268"/>
        </pc:sldMkLst>
        <pc:spChg chg="mod ord">
          <ac:chgData name="Smolenaers Roel (BT-VS/MKC)" userId="eb75e836-2e15-4a56-8f39-195824b799ca" providerId="ADAL" clId="{93B42C49-B807-446D-8E03-DDABE9FE0550}" dt="2023-09-11T08:41:52.089" v="219" actId="700"/>
          <ac:spMkLst>
            <pc:docMk/>
            <pc:sldMk cId="3035599642" sldId="268"/>
            <ac:spMk id="2" creationId="{4DBCA120-6C3C-605B-6D6F-C5E55B6DDF17}"/>
          </ac:spMkLst>
        </pc:spChg>
        <pc:spChg chg="add mod ord">
          <ac:chgData name="Smolenaers Roel (BT-VS/MKC)" userId="eb75e836-2e15-4a56-8f39-195824b799ca" providerId="ADAL" clId="{93B42C49-B807-446D-8E03-DDABE9FE0550}" dt="2023-09-11T08:41:59.469" v="222" actId="5793"/>
          <ac:spMkLst>
            <pc:docMk/>
            <pc:sldMk cId="3035599642" sldId="268"/>
            <ac:spMk id="3" creationId="{1BCBED97-C511-4CCE-2E71-4DFCB4557F0F}"/>
          </ac:spMkLst>
        </pc:spChg>
        <pc:spChg chg="del mod">
          <ac:chgData name="Smolenaers Roel (BT-VS/MKC)" userId="eb75e836-2e15-4a56-8f39-195824b799ca" providerId="ADAL" clId="{93B42C49-B807-446D-8E03-DDABE9FE0550}" dt="2023-09-11T09:20:32.266" v="802" actId="478"/>
          <ac:spMkLst>
            <pc:docMk/>
            <pc:sldMk cId="3035599642" sldId="268"/>
            <ac:spMk id="4" creationId="{44ED6BDF-1945-A6F4-1BC9-015D57F8AE53}"/>
          </ac:spMkLst>
        </pc:spChg>
        <pc:spChg chg="del mod">
          <ac:chgData name="Smolenaers Roel (BT-VS/MKC)" userId="eb75e836-2e15-4a56-8f39-195824b799ca" providerId="ADAL" clId="{93B42C49-B807-446D-8E03-DDABE9FE0550}" dt="2023-09-11T08:42:20.668" v="231"/>
          <ac:spMkLst>
            <pc:docMk/>
            <pc:sldMk cId="3035599642" sldId="268"/>
            <ac:spMk id="5" creationId="{AEDF72F4-87A2-FBC3-E4BD-92005B5D7053}"/>
          </ac:spMkLst>
        </pc:spChg>
        <pc:spChg chg="del mod">
          <ac:chgData name="Smolenaers Roel (BT-VS/MKC)" userId="eb75e836-2e15-4a56-8f39-195824b799ca" providerId="ADAL" clId="{93B42C49-B807-446D-8E03-DDABE9FE0550}" dt="2023-09-11T09:32:53.857" v="1125" actId="478"/>
          <ac:spMkLst>
            <pc:docMk/>
            <pc:sldMk cId="3035599642" sldId="268"/>
            <ac:spMk id="6" creationId="{832F6B8A-331B-CEDE-A324-A45F8D004040}"/>
          </ac:spMkLst>
        </pc:spChg>
        <pc:spChg chg="del mod">
          <ac:chgData name="Smolenaers Roel (BT-VS/MKC)" userId="eb75e836-2e15-4a56-8f39-195824b799ca" providerId="ADAL" clId="{93B42C49-B807-446D-8E03-DDABE9FE0550}" dt="2023-09-11T08:42:20.669" v="233"/>
          <ac:spMkLst>
            <pc:docMk/>
            <pc:sldMk cId="3035599642" sldId="268"/>
            <ac:spMk id="7" creationId="{43514691-86A1-6B04-D1FB-7F501A9ECBC9}"/>
          </ac:spMkLst>
        </pc:spChg>
        <pc:spChg chg="mod topLvl">
          <ac:chgData name="Smolenaers Roel (BT-VS/MKC)" userId="eb75e836-2e15-4a56-8f39-195824b799ca" providerId="ADAL" clId="{93B42C49-B807-446D-8E03-DDABE9FE0550}" dt="2023-09-11T09:37:11.722" v="1387" actId="1037"/>
          <ac:spMkLst>
            <pc:docMk/>
            <pc:sldMk cId="3035599642" sldId="268"/>
            <ac:spMk id="10" creationId="{569010A2-0A81-626D-B70E-26BC3107AD5E}"/>
          </ac:spMkLst>
        </pc:spChg>
        <pc:spChg chg="mod topLvl">
          <ac:chgData name="Smolenaers Roel (BT-VS/MKC)" userId="eb75e836-2e15-4a56-8f39-195824b799ca" providerId="ADAL" clId="{93B42C49-B807-446D-8E03-DDABE9FE0550}" dt="2023-09-11T09:37:11.722" v="1387" actId="1037"/>
          <ac:spMkLst>
            <pc:docMk/>
            <pc:sldMk cId="3035599642" sldId="268"/>
            <ac:spMk id="11" creationId="{3BA6B888-DDF0-9DB2-C2D7-6D71C959B7AB}"/>
          </ac:spMkLst>
        </pc:spChg>
        <pc:spChg chg="mod topLvl">
          <ac:chgData name="Smolenaers Roel (BT-VS/MKC)" userId="eb75e836-2e15-4a56-8f39-195824b799ca" providerId="ADAL" clId="{93B42C49-B807-446D-8E03-DDABE9FE0550}" dt="2023-09-11T09:37:11.722" v="1387" actId="1037"/>
          <ac:spMkLst>
            <pc:docMk/>
            <pc:sldMk cId="3035599642" sldId="268"/>
            <ac:spMk id="12" creationId="{B591A740-3740-69FB-3951-82DA5560B36F}"/>
          </ac:spMkLst>
        </pc:spChg>
        <pc:spChg chg="add mod ord">
          <ac:chgData name="Smolenaers Roel (BT-VS/MKC)" userId="eb75e836-2e15-4a56-8f39-195824b799ca" providerId="ADAL" clId="{93B42C49-B807-446D-8E03-DDABE9FE0550}" dt="2023-09-11T09:32:58.953" v="1126" actId="167"/>
          <ac:spMkLst>
            <pc:docMk/>
            <pc:sldMk cId="3035599642" sldId="268"/>
            <ac:spMk id="32" creationId="{EAF5D5BB-328E-E519-8B5A-09A14C81933A}"/>
          </ac:spMkLst>
        </pc:spChg>
        <pc:spChg chg="mod ord">
          <ac:chgData name="Smolenaers Roel (BT-VS/MKC)" userId="eb75e836-2e15-4a56-8f39-195824b799ca" providerId="ADAL" clId="{93B42C49-B807-446D-8E03-DDABE9FE0550}" dt="2023-09-11T08:41:52.089" v="219" actId="700"/>
          <ac:spMkLst>
            <pc:docMk/>
            <pc:sldMk cId="3035599642" sldId="268"/>
            <ac:spMk id="34" creationId="{6BBB614C-C441-41D1-D80A-0EECE6350B99}"/>
          </ac:spMkLst>
        </pc:spChg>
        <pc:spChg chg="add mod ord">
          <ac:chgData name="Smolenaers Roel (BT-VS/MKC)" userId="eb75e836-2e15-4a56-8f39-195824b799ca" providerId="ADAL" clId="{93B42C49-B807-446D-8E03-DDABE9FE0550}" dt="2023-09-13T08:15:37.084" v="2646" actId="1582"/>
          <ac:spMkLst>
            <pc:docMk/>
            <pc:sldMk cId="3035599642" sldId="268"/>
            <ac:spMk id="68" creationId="{53C8F730-1DCC-BE58-EBB1-361C36F4C5B1}"/>
          </ac:spMkLst>
        </pc:spChg>
        <pc:spChg chg="add mod ord">
          <ac:chgData name="Smolenaers Roel (BT-VS/MKC)" userId="eb75e836-2e15-4a56-8f39-195824b799ca" providerId="ADAL" clId="{93B42C49-B807-446D-8E03-DDABE9FE0550}" dt="2023-09-13T08:18:24.819" v="2657" actId="208"/>
          <ac:spMkLst>
            <pc:docMk/>
            <pc:sldMk cId="3035599642" sldId="268"/>
            <ac:spMk id="69" creationId="{E5BA4AD2-4954-D9E9-975C-E92E05F98B8C}"/>
          </ac:spMkLst>
        </pc:spChg>
        <pc:spChg chg="add mod">
          <ac:chgData name="Smolenaers Roel (BT-VS/MKC)" userId="eb75e836-2e15-4a56-8f39-195824b799ca" providerId="ADAL" clId="{93B42C49-B807-446D-8E03-DDABE9FE0550}" dt="2023-09-13T08:11:39.499" v="2599" actId="208"/>
          <ac:spMkLst>
            <pc:docMk/>
            <pc:sldMk cId="3035599642" sldId="268"/>
            <ac:spMk id="70" creationId="{7C1EF75A-8AC3-2077-F590-F3EBD1E115A1}"/>
          </ac:spMkLst>
        </pc:spChg>
        <pc:spChg chg="add mod">
          <ac:chgData name="Smolenaers Roel (BT-VS/MKC)" userId="eb75e836-2e15-4a56-8f39-195824b799ca" providerId="ADAL" clId="{93B42C49-B807-446D-8E03-DDABE9FE0550}" dt="2023-09-13T08:11:39.499" v="2599" actId="208"/>
          <ac:spMkLst>
            <pc:docMk/>
            <pc:sldMk cId="3035599642" sldId="268"/>
            <ac:spMk id="71" creationId="{9A9F5BAB-40A4-3259-22C5-6D81228F3339}"/>
          </ac:spMkLst>
        </pc:spChg>
        <pc:spChg chg="add mod">
          <ac:chgData name="Smolenaers Roel (BT-VS/MKC)" userId="eb75e836-2e15-4a56-8f39-195824b799ca" providerId="ADAL" clId="{93B42C49-B807-446D-8E03-DDABE9FE0550}" dt="2023-09-13T08:15:43.054" v="2647" actId="1582"/>
          <ac:spMkLst>
            <pc:docMk/>
            <pc:sldMk cId="3035599642" sldId="268"/>
            <ac:spMk id="74" creationId="{426D488A-B322-2B38-3F99-7F6BEFB7CC2F}"/>
          </ac:spMkLst>
        </pc:spChg>
        <pc:spChg chg="add mod ord">
          <ac:chgData name="Smolenaers Roel (BT-VS/MKC)" userId="eb75e836-2e15-4a56-8f39-195824b799ca" providerId="ADAL" clId="{93B42C49-B807-446D-8E03-DDABE9FE0550}" dt="2023-09-13T08:19:01.192" v="2665" actId="208"/>
          <ac:spMkLst>
            <pc:docMk/>
            <pc:sldMk cId="3035599642" sldId="268"/>
            <ac:spMk id="76" creationId="{2754B415-AF78-72E0-3854-82FF5125BAE5}"/>
          </ac:spMkLst>
        </pc:spChg>
        <pc:spChg chg="add mod ord">
          <ac:chgData name="Smolenaers Roel (BT-VS/MKC)" userId="eb75e836-2e15-4a56-8f39-195824b799ca" providerId="ADAL" clId="{93B42C49-B807-446D-8E03-DDABE9FE0550}" dt="2023-09-13T08:18:43.919" v="2663" actId="208"/>
          <ac:spMkLst>
            <pc:docMk/>
            <pc:sldMk cId="3035599642" sldId="268"/>
            <ac:spMk id="77" creationId="{04615C0E-A596-4444-D130-C86C85457357}"/>
          </ac:spMkLst>
        </pc:spChg>
        <pc:spChg chg="add mod ord">
          <ac:chgData name="Smolenaers Roel (BT-VS/MKC)" userId="eb75e836-2e15-4a56-8f39-195824b799ca" providerId="ADAL" clId="{93B42C49-B807-446D-8E03-DDABE9FE0550}" dt="2023-09-13T08:12:38.068" v="2608" actId="208"/>
          <ac:spMkLst>
            <pc:docMk/>
            <pc:sldMk cId="3035599642" sldId="268"/>
            <ac:spMk id="78" creationId="{EA41FBE4-5533-F8C7-0EA1-969990C57B2B}"/>
          </ac:spMkLst>
        </pc:spChg>
        <pc:spChg chg="add mod ord">
          <ac:chgData name="Smolenaers Roel (BT-VS/MKC)" userId="eb75e836-2e15-4a56-8f39-195824b799ca" providerId="ADAL" clId="{93B42C49-B807-446D-8E03-DDABE9FE0550}" dt="2023-09-13T08:12:38.068" v="2608" actId="208"/>
          <ac:spMkLst>
            <pc:docMk/>
            <pc:sldMk cId="3035599642" sldId="268"/>
            <ac:spMk id="79" creationId="{9BD3B4F8-3D3D-BAB2-4D0A-A2B00CFDDA37}"/>
          </ac:spMkLst>
        </pc:spChg>
        <pc:spChg chg="add mod ord">
          <ac:chgData name="Smolenaers Roel (BT-VS/MKC)" userId="eb75e836-2e15-4a56-8f39-195824b799ca" providerId="ADAL" clId="{93B42C49-B807-446D-8E03-DDABE9FE0550}" dt="2023-09-13T08:12:38.068" v="2608" actId="208"/>
          <ac:spMkLst>
            <pc:docMk/>
            <pc:sldMk cId="3035599642" sldId="268"/>
            <ac:spMk id="80" creationId="{F3754410-6AC9-37A9-E0F2-CFD1363028D9}"/>
          </ac:spMkLst>
        </pc:spChg>
        <pc:spChg chg="add mod ord">
          <ac:chgData name="Smolenaers Roel (BT-VS/MKC)" userId="eb75e836-2e15-4a56-8f39-195824b799ca" providerId="ADAL" clId="{93B42C49-B807-446D-8E03-DDABE9FE0550}" dt="2023-09-13T08:18:35.854" v="2659" actId="208"/>
          <ac:spMkLst>
            <pc:docMk/>
            <pc:sldMk cId="3035599642" sldId="268"/>
            <ac:spMk id="81" creationId="{56D915FE-6347-D69B-B00A-9BC019F4D26A}"/>
          </ac:spMkLst>
        </pc:spChg>
        <pc:spChg chg="add mod ord">
          <ac:chgData name="Smolenaers Roel (BT-VS/MKC)" userId="eb75e836-2e15-4a56-8f39-195824b799ca" providerId="ADAL" clId="{93B42C49-B807-446D-8E03-DDABE9FE0550}" dt="2023-09-13T08:12:38.068" v="2608" actId="208"/>
          <ac:spMkLst>
            <pc:docMk/>
            <pc:sldMk cId="3035599642" sldId="268"/>
            <ac:spMk id="82" creationId="{6854A57F-142B-4E0C-13DA-B0F5249E4A53}"/>
          </ac:spMkLst>
        </pc:spChg>
        <pc:spChg chg="add mod ord">
          <ac:chgData name="Smolenaers Roel (BT-VS/MKC)" userId="eb75e836-2e15-4a56-8f39-195824b799ca" providerId="ADAL" clId="{93B42C49-B807-446D-8E03-DDABE9FE0550}" dt="2023-09-13T08:18:39.571" v="2661" actId="208"/>
          <ac:spMkLst>
            <pc:docMk/>
            <pc:sldMk cId="3035599642" sldId="268"/>
            <ac:spMk id="83" creationId="{AA1C6797-6B95-1838-3185-C00C74371A32}"/>
          </ac:spMkLst>
        </pc:spChg>
        <pc:grpChg chg="del mod">
          <ac:chgData name="Smolenaers Roel (BT-VS/MKC)" userId="eb75e836-2e15-4a56-8f39-195824b799ca" providerId="ADAL" clId="{93B42C49-B807-446D-8E03-DDABE9FE0550}" dt="2023-09-11T09:08:32.310" v="651" actId="165"/>
          <ac:grpSpMkLst>
            <pc:docMk/>
            <pc:sldMk cId="3035599642" sldId="268"/>
            <ac:grpSpMk id="8" creationId="{C0F49A10-319B-4E50-C020-CFF82F648365}"/>
          </ac:grpSpMkLst>
        </pc:grpChg>
        <pc:grpChg chg="del mod">
          <ac:chgData name="Smolenaers Roel (BT-VS/MKC)" userId="eb75e836-2e15-4a56-8f39-195824b799ca" providerId="ADAL" clId="{93B42C49-B807-446D-8E03-DDABE9FE0550}" dt="2023-09-11T09:24:20.611" v="865" actId="165"/>
          <ac:grpSpMkLst>
            <pc:docMk/>
            <pc:sldMk cId="3035599642" sldId="268"/>
            <ac:grpSpMk id="16" creationId="{60A5FB30-1740-1E05-B764-67458CD515A7}"/>
          </ac:grpSpMkLst>
        </pc:grpChg>
        <pc:grpChg chg="add del mod">
          <ac:chgData name="Smolenaers Roel (BT-VS/MKC)" userId="eb75e836-2e15-4a56-8f39-195824b799ca" providerId="ADAL" clId="{93B42C49-B807-446D-8E03-DDABE9FE0550}" dt="2023-09-11T09:25:36.717" v="896" actId="165"/>
          <ac:grpSpMkLst>
            <pc:docMk/>
            <pc:sldMk cId="3035599642" sldId="268"/>
            <ac:grpSpMk id="73" creationId="{5EB8B5D4-4A07-1E02-8996-228CA0411413}"/>
          </ac:grpSpMkLst>
        </pc:grpChg>
        <pc:grpChg chg="add mod ord">
          <ac:chgData name="Smolenaers Roel (BT-VS/MKC)" userId="eb75e836-2e15-4a56-8f39-195824b799ca" providerId="ADAL" clId="{93B42C49-B807-446D-8E03-DDABE9FE0550}" dt="2023-09-11T09:34:28.879" v="1184" actId="1076"/>
          <ac:grpSpMkLst>
            <pc:docMk/>
            <pc:sldMk cId="3035599642" sldId="268"/>
            <ac:grpSpMk id="75" creationId="{C217B8E3-BCEF-CCE7-4E1B-BE2FC3CE02D5}"/>
          </ac:grpSpMkLst>
        </pc:grpChg>
        <pc:grpChg chg="add mod">
          <ac:chgData name="Smolenaers Roel (BT-VS/MKC)" userId="eb75e836-2e15-4a56-8f39-195824b799ca" providerId="ADAL" clId="{93B42C49-B807-446D-8E03-DDABE9FE0550}" dt="2023-09-13T08:11:35.131" v="2598" actId="207"/>
          <ac:grpSpMkLst>
            <pc:docMk/>
            <pc:sldMk cId="3035599642" sldId="268"/>
            <ac:grpSpMk id="84" creationId="{7CF02DDB-ACFE-9105-65F8-1A9502F39A89}"/>
          </ac:grpSpMkLst>
        </pc:grpChg>
        <pc:grpChg chg="add mod">
          <ac:chgData name="Smolenaers Roel (BT-VS/MKC)" userId="eb75e836-2e15-4a56-8f39-195824b799ca" providerId="ADAL" clId="{93B42C49-B807-446D-8E03-DDABE9FE0550}" dt="2023-09-13T08:11:35.131" v="2598" actId="207"/>
          <ac:grpSpMkLst>
            <pc:docMk/>
            <pc:sldMk cId="3035599642" sldId="268"/>
            <ac:grpSpMk id="85" creationId="{B70A3D2B-E165-3C14-2315-3861AB826201}"/>
          </ac:grpSpMkLst>
        </pc:grpChg>
        <pc:grpChg chg="add mod">
          <ac:chgData name="Smolenaers Roel (BT-VS/MKC)" userId="eb75e836-2e15-4a56-8f39-195824b799ca" providerId="ADAL" clId="{93B42C49-B807-446D-8E03-DDABE9FE0550}" dt="2023-09-13T08:11:35.131" v="2598" actId="207"/>
          <ac:grpSpMkLst>
            <pc:docMk/>
            <pc:sldMk cId="3035599642" sldId="268"/>
            <ac:grpSpMk id="86" creationId="{0A941C05-A022-F216-530B-7865C613DCC9}"/>
          </ac:grpSpMkLst>
        </pc:grpChg>
        <pc:grpChg chg="add mod">
          <ac:chgData name="Smolenaers Roel (BT-VS/MKC)" userId="eb75e836-2e15-4a56-8f39-195824b799ca" providerId="ADAL" clId="{93B42C49-B807-446D-8E03-DDABE9FE0550}" dt="2023-09-13T08:12:35.269" v="2607" actId="207"/>
          <ac:grpSpMkLst>
            <pc:docMk/>
            <pc:sldMk cId="3035599642" sldId="268"/>
            <ac:grpSpMk id="87" creationId="{7A4D1627-4323-2C0A-1EC2-16D277291240}"/>
          </ac:grpSpMkLst>
        </pc:grpChg>
        <pc:grpChg chg="add mod">
          <ac:chgData name="Smolenaers Roel (BT-VS/MKC)" userId="eb75e836-2e15-4a56-8f39-195824b799ca" providerId="ADAL" clId="{93B42C49-B807-446D-8E03-DDABE9FE0550}" dt="2023-09-13T08:12:35.269" v="2607" actId="207"/>
          <ac:grpSpMkLst>
            <pc:docMk/>
            <pc:sldMk cId="3035599642" sldId="268"/>
            <ac:grpSpMk id="88" creationId="{60F8B910-0A58-1B75-2D6D-C4009ADDA995}"/>
          </ac:grpSpMkLst>
        </pc:grpChg>
        <pc:picChg chg="add del mod topLvl">
          <ac:chgData name="Smolenaers Roel (BT-VS/MKC)" userId="eb75e836-2e15-4a56-8f39-195824b799ca" providerId="ADAL" clId="{93B42C49-B807-446D-8E03-DDABE9FE0550}" dt="2023-09-11T09:18:27.997" v="756" actId="478"/>
          <ac:picMkLst>
            <pc:docMk/>
            <pc:sldMk cId="3035599642" sldId="268"/>
            <ac:picMk id="9" creationId="{BEB2DD7F-AC68-F431-FFA9-10259CF891A0}"/>
          </ac:picMkLst>
        </pc:picChg>
        <pc:picChg chg="del mod topLvl">
          <ac:chgData name="Smolenaers Roel (BT-VS/MKC)" userId="eb75e836-2e15-4a56-8f39-195824b799ca" providerId="ADAL" clId="{93B42C49-B807-446D-8E03-DDABE9FE0550}" dt="2023-09-11T09:18:29.100" v="758" actId="478"/>
          <ac:picMkLst>
            <pc:docMk/>
            <pc:sldMk cId="3035599642" sldId="268"/>
            <ac:picMk id="13" creationId="{2666AF3F-E1EC-E041-CF55-12E6A10B79FF}"/>
          </ac:picMkLst>
        </pc:picChg>
        <pc:picChg chg="del mod topLvl">
          <ac:chgData name="Smolenaers Roel (BT-VS/MKC)" userId="eb75e836-2e15-4a56-8f39-195824b799ca" providerId="ADAL" clId="{93B42C49-B807-446D-8E03-DDABE9FE0550}" dt="2023-09-11T09:18:28.499" v="757" actId="478"/>
          <ac:picMkLst>
            <pc:docMk/>
            <pc:sldMk cId="3035599642" sldId="268"/>
            <ac:picMk id="14" creationId="{4FE82D56-A188-FD86-3B1F-265F609ADAFD}"/>
          </ac:picMkLst>
        </pc:picChg>
        <pc:picChg chg="del mod topLvl">
          <ac:chgData name="Smolenaers Roel (BT-VS/MKC)" userId="eb75e836-2e15-4a56-8f39-195824b799ca" providerId="ADAL" clId="{93B42C49-B807-446D-8E03-DDABE9FE0550}" dt="2023-09-11T09:18:27.076" v="755" actId="478"/>
          <ac:picMkLst>
            <pc:docMk/>
            <pc:sldMk cId="3035599642" sldId="268"/>
            <ac:picMk id="15" creationId="{BEE85436-5545-89DA-A2D0-63A2A8AB5A73}"/>
          </ac:picMkLst>
        </pc:picChg>
        <pc:picChg chg="del mod topLvl">
          <ac:chgData name="Smolenaers Roel (BT-VS/MKC)" userId="eb75e836-2e15-4a56-8f39-195824b799ca" providerId="ADAL" clId="{93B42C49-B807-446D-8E03-DDABE9FE0550}" dt="2023-09-11T09:27:02.804" v="915" actId="478"/>
          <ac:picMkLst>
            <pc:docMk/>
            <pc:sldMk cId="3035599642" sldId="268"/>
            <ac:picMk id="17" creationId="{E80EC111-EB5B-77F2-B372-340E5727745A}"/>
          </ac:picMkLst>
        </pc:picChg>
        <pc:picChg chg="del mod topLvl">
          <ac:chgData name="Smolenaers Roel (BT-VS/MKC)" userId="eb75e836-2e15-4a56-8f39-195824b799ca" providerId="ADAL" clId="{93B42C49-B807-446D-8E03-DDABE9FE0550}" dt="2023-09-11T09:25:46.250" v="901" actId="478"/>
          <ac:picMkLst>
            <pc:docMk/>
            <pc:sldMk cId="3035599642" sldId="268"/>
            <ac:picMk id="18" creationId="{C08C6236-4E64-5E2A-2ADC-1FF6FE0FD120}"/>
          </ac:picMkLst>
        </pc:picChg>
        <pc:picChg chg="del mod topLvl">
          <ac:chgData name="Smolenaers Roel (BT-VS/MKC)" userId="eb75e836-2e15-4a56-8f39-195824b799ca" providerId="ADAL" clId="{93B42C49-B807-446D-8E03-DDABE9FE0550}" dt="2023-09-11T09:25:43.226" v="898" actId="478"/>
          <ac:picMkLst>
            <pc:docMk/>
            <pc:sldMk cId="3035599642" sldId="268"/>
            <ac:picMk id="19" creationId="{A4E9A56E-30E1-2D02-25E3-DAD35AE8F7FB}"/>
          </ac:picMkLst>
        </pc:picChg>
        <pc:picChg chg="del mod topLvl">
          <ac:chgData name="Smolenaers Roel (BT-VS/MKC)" userId="eb75e836-2e15-4a56-8f39-195824b799ca" providerId="ADAL" clId="{93B42C49-B807-446D-8E03-DDABE9FE0550}" dt="2023-09-11T09:28:21.083" v="938" actId="478"/>
          <ac:picMkLst>
            <pc:docMk/>
            <pc:sldMk cId="3035599642" sldId="268"/>
            <ac:picMk id="27" creationId="{5098015A-8402-EE8C-AA71-E6E6A469CB0E}"/>
          </ac:picMkLst>
        </pc:picChg>
        <pc:picChg chg="del mod topLvl">
          <ac:chgData name="Smolenaers Roel (BT-VS/MKC)" userId="eb75e836-2e15-4a56-8f39-195824b799ca" providerId="ADAL" clId="{93B42C49-B807-446D-8E03-DDABE9FE0550}" dt="2023-09-11T09:25:47.389" v="903" actId="478"/>
          <ac:picMkLst>
            <pc:docMk/>
            <pc:sldMk cId="3035599642" sldId="268"/>
            <ac:picMk id="29" creationId="{23831E02-0CF7-E320-348D-FEE20D871314}"/>
          </ac:picMkLst>
        </pc:picChg>
        <pc:picChg chg="del mod topLvl">
          <ac:chgData name="Smolenaers Roel (BT-VS/MKC)" userId="eb75e836-2e15-4a56-8f39-195824b799ca" providerId="ADAL" clId="{93B42C49-B807-446D-8E03-DDABE9FE0550}" dt="2023-09-11T09:25:49.564" v="905" actId="478"/>
          <ac:picMkLst>
            <pc:docMk/>
            <pc:sldMk cId="3035599642" sldId="268"/>
            <ac:picMk id="30" creationId="{581B32EC-C000-3483-B9B6-6F9E94E5CEC3}"/>
          </ac:picMkLst>
        </pc:picChg>
        <pc:picChg chg="del mod topLvl">
          <ac:chgData name="Smolenaers Roel (BT-VS/MKC)" userId="eb75e836-2e15-4a56-8f39-195824b799ca" providerId="ADAL" clId="{93B42C49-B807-446D-8E03-DDABE9FE0550}" dt="2023-09-11T09:25:45.259" v="900" actId="478"/>
          <ac:picMkLst>
            <pc:docMk/>
            <pc:sldMk cId="3035599642" sldId="268"/>
            <ac:picMk id="31" creationId="{3785915E-3EF2-3772-3DFA-17220DB05CAD}"/>
          </ac:picMkLst>
        </pc:picChg>
        <pc:picChg chg="del mod topLvl">
          <ac:chgData name="Smolenaers Roel (BT-VS/MKC)" userId="eb75e836-2e15-4a56-8f39-195824b799ca" providerId="ADAL" clId="{93B42C49-B807-446D-8E03-DDABE9FE0550}" dt="2023-09-11T09:25:46.804" v="902" actId="478"/>
          <ac:picMkLst>
            <pc:docMk/>
            <pc:sldMk cId="3035599642" sldId="268"/>
            <ac:picMk id="33" creationId="{5321F381-E019-14A3-402E-2D167358B2AE}"/>
          </ac:picMkLst>
        </pc:picChg>
        <pc:picChg chg="add mod ord">
          <ac:chgData name="Smolenaers Roel (BT-VS/MKC)" userId="eb75e836-2e15-4a56-8f39-195824b799ca" providerId="ADAL" clId="{93B42C49-B807-446D-8E03-DDABE9FE0550}" dt="2023-09-13T08:12:58.925" v="2616" actId="207"/>
          <ac:picMkLst>
            <pc:docMk/>
            <pc:sldMk cId="3035599642" sldId="268"/>
            <ac:picMk id="36" creationId="{AE2DFD19-9DFF-35D1-B33A-A0BD452B7977}"/>
          </ac:picMkLst>
        </pc:picChg>
        <pc:picChg chg="add del mod">
          <ac:chgData name="Smolenaers Roel (BT-VS/MKC)" userId="eb75e836-2e15-4a56-8f39-195824b799ca" providerId="ADAL" clId="{93B42C49-B807-446D-8E03-DDABE9FE0550}" dt="2023-09-11T09:30:48.267" v="1015" actId="478"/>
          <ac:picMkLst>
            <pc:docMk/>
            <pc:sldMk cId="3035599642" sldId="268"/>
            <ac:picMk id="38" creationId="{399C7A07-B44B-D5B7-D405-319387281E64}"/>
          </ac:picMkLst>
        </pc:picChg>
        <pc:picChg chg="add mod">
          <ac:chgData name="Smolenaers Roel (BT-VS/MKC)" userId="eb75e836-2e15-4a56-8f39-195824b799ca" providerId="ADAL" clId="{93B42C49-B807-446D-8E03-DDABE9FE0550}" dt="2023-09-13T08:12:47.077" v="2610" actId="207"/>
          <ac:picMkLst>
            <pc:docMk/>
            <pc:sldMk cId="3035599642" sldId="268"/>
            <ac:picMk id="40" creationId="{289F9242-0472-23BA-834E-0C0EA788B3B6}"/>
          </ac:picMkLst>
        </pc:picChg>
        <pc:picChg chg="del mod topLvl">
          <ac:chgData name="Smolenaers Roel (BT-VS/MKC)" userId="eb75e836-2e15-4a56-8f39-195824b799ca" providerId="ADAL" clId="{93B42C49-B807-446D-8E03-DDABE9FE0550}" dt="2023-09-11T09:25:48.466" v="904" actId="478"/>
          <ac:picMkLst>
            <pc:docMk/>
            <pc:sldMk cId="3035599642" sldId="268"/>
            <ac:picMk id="42" creationId="{B2D3D210-D4E8-6360-CFB6-4AF9FE8AA36F}"/>
          </ac:picMkLst>
        </pc:picChg>
        <pc:picChg chg="add mod">
          <ac:chgData name="Smolenaers Roel (BT-VS/MKC)" userId="eb75e836-2e15-4a56-8f39-195824b799ca" providerId="ADAL" clId="{93B42C49-B807-446D-8E03-DDABE9FE0550}" dt="2023-09-13T08:12:44.703" v="2609" actId="207"/>
          <ac:picMkLst>
            <pc:docMk/>
            <pc:sldMk cId="3035599642" sldId="268"/>
            <ac:picMk id="43" creationId="{0B5C6593-9BC4-3F76-B8BF-373318B60B45}"/>
          </ac:picMkLst>
        </pc:picChg>
        <pc:picChg chg="del mod topLvl">
          <ac:chgData name="Smolenaers Roel (BT-VS/MKC)" userId="eb75e836-2e15-4a56-8f39-195824b799ca" providerId="ADAL" clId="{93B42C49-B807-446D-8E03-DDABE9FE0550}" dt="2023-09-11T09:25:38.754" v="897" actId="478"/>
          <ac:picMkLst>
            <pc:docMk/>
            <pc:sldMk cId="3035599642" sldId="268"/>
            <ac:picMk id="44" creationId="{6E2E2FA4-1797-41A8-9238-3FAAB8857E51}"/>
          </ac:picMkLst>
        </pc:picChg>
        <pc:picChg chg="del mod topLvl">
          <ac:chgData name="Smolenaers Roel (BT-VS/MKC)" userId="eb75e836-2e15-4a56-8f39-195824b799ca" providerId="ADAL" clId="{93B42C49-B807-446D-8E03-DDABE9FE0550}" dt="2023-09-11T09:25:44.034" v="899" actId="478"/>
          <ac:picMkLst>
            <pc:docMk/>
            <pc:sldMk cId="3035599642" sldId="268"/>
            <ac:picMk id="45" creationId="{C6DE3870-F48C-0AC8-8488-B57415985DCB}"/>
          </ac:picMkLst>
        </pc:picChg>
        <pc:picChg chg="add mod">
          <ac:chgData name="Smolenaers Roel (BT-VS/MKC)" userId="eb75e836-2e15-4a56-8f39-195824b799ca" providerId="ADAL" clId="{93B42C49-B807-446D-8E03-DDABE9FE0550}" dt="2023-09-13T08:12:51.932" v="2612" actId="207"/>
          <ac:picMkLst>
            <pc:docMk/>
            <pc:sldMk cId="3035599642" sldId="268"/>
            <ac:picMk id="47" creationId="{ED4870A6-8946-4405-0B71-D4741ECF3A74}"/>
          </ac:picMkLst>
        </pc:picChg>
        <pc:picChg chg="add mod">
          <ac:chgData name="Smolenaers Roel (BT-VS/MKC)" userId="eb75e836-2e15-4a56-8f39-195824b799ca" providerId="ADAL" clId="{93B42C49-B807-446D-8E03-DDABE9FE0550}" dt="2023-09-13T08:12:54.380" v="2613" actId="207"/>
          <ac:picMkLst>
            <pc:docMk/>
            <pc:sldMk cId="3035599642" sldId="268"/>
            <ac:picMk id="49" creationId="{008A36F9-2770-C966-4880-D1CF958490F0}"/>
          </ac:picMkLst>
        </pc:picChg>
        <pc:picChg chg="add mod">
          <ac:chgData name="Smolenaers Roel (BT-VS/MKC)" userId="eb75e836-2e15-4a56-8f39-195824b799ca" providerId="ADAL" clId="{93B42C49-B807-446D-8E03-DDABE9FE0550}" dt="2023-09-13T08:12:56.093" v="2614" actId="207"/>
          <ac:picMkLst>
            <pc:docMk/>
            <pc:sldMk cId="3035599642" sldId="268"/>
            <ac:picMk id="51" creationId="{AEB4A765-C00C-A6E3-7CC0-103211F5F98B}"/>
          </ac:picMkLst>
        </pc:picChg>
        <pc:picChg chg="add mod">
          <ac:chgData name="Smolenaers Roel (BT-VS/MKC)" userId="eb75e836-2e15-4a56-8f39-195824b799ca" providerId="ADAL" clId="{93B42C49-B807-446D-8E03-DDABE9FE0550}" dt="2023-09-13T08:12:49.111" v="2611" actId="207"/>
          <ac:picMkLst>
            <pc:docMk/>
            <pc:sldMk cId="3035599642" sldId="268"/>
            <ac:picMk id="53" creationId="{1B034881-7C9E-D441-75F5-CEAA7BC6AD54}"/>
          </ac:picMkLst>
        </pc:picChg>
        <pc:picChg chg="add del mod">
          <ac:chgData name="Smolenaers Roel (BT-VS/MKC)" userId="eb75e836-2e15-4a56-8f39-195824b799ca" providerId="ADAL" clId="{93B42C49-B807-446D-8E03-DDABE9FE0550}" dt="2023-09-11T09:16:52.838" v="709" actId="478"/>
          <ac:picMkLst>
            <pc:docMk/>
            <pc:sldMk cId="3035599642" sldId="268"/>
            <ac:picMk id="55" creationId="{A1C9AC2D-4CEC-0902-0A0D-E4045F7DA550}"/>
          </ac:picMkLst>
        </pc:picChg>
        <pc:picChg chg="add del mod">
          <ac:chgData name="Smolenaers Roel (BT-VS/MKC)" userId="eb75e836-2e15-4a56-8f39-195824b799ca" providerId="ADAL" clId="{93B42C49-B807-446D-8E03-DDABE9FE0550}" dt="2023-09-11T09:16:49.503" v="707" actId="478"/>
          <ac:picMkLst>
            <pc:docMk/>
            <pc:sldMk cId="3035599642" sldId="268"/>
            <ac:picMk id="57" creationId="{F688E38B-7A49-8729-F107-9E41D7311E18}"/>
          </ac:picMkLst>
        </pc:picChg>
        <pc:picChg chg="add del mod">
          <ac:chgData name="Smolenaers Roel (BT-VS/MKC)" userId="eb75e836-2e15-4a56-8f39-195824b799ca" providerId="ADAL" clId="{93B42C49-B807-446D-8E03-DDABE9FE0550}" dt="2023-09-11T09:46:39.919" v="1527" actId="478"/>
          <ac:picMkLst>
            <pc:docMk/>
            <pc:sldMk cId="3035599642" sldId="268"/>
            <ac:picMk id="59" creationId="{E3C0BC77-CB51-05EF-07F7-56FCCA5202B8}"/>
          </ac:picMkLst>
        </pc:picChg>
        <pc:picChg chg="add mod">
          <ac:chgData name="Smolenaers Roel (BT-VS/MKC)" userId="eb75e836-2e15-4a56-8f39-195824b799ca" providerId="ADAL" clId="{93B42C49-B807-446D-8E03-DDABE9FE0550}" dt="2023-09-11T09:34:28.879" v="1184" actId="1076"/>
          <ac:picMkLst>
            <pc:docMk/>
            <pc:sldMk cId="3035599642" sldId="268"/>
            <ac:picMk id="61" creationId="{FDE683DB-E11B-3816-2D0E-FC738FFB9AA6}"/>
          </ac:picMkLst>
        </pc:picChg>
        <pc:picChg chg="add del mod">
          <ac:chgData name="Smolenaers Roel (BT-VS/MKC)" userId="eb75e836-2e15-4a56-8f39-195824b799ca" providerId="ADAL" clId="{93B42C49-B807-446D-8E03-DDABE9FE0550}" dt="2023-09-11T09:46:40.487" v="1528" actId="478"/>
          <ac:picMkLst>
            <pc:docMk/>
            <pc:sldMk cId="3035599642" sldId="268"/>
            <ac:picMk id="63" creationId="{AF356844-75F4-250B-AD12-E3DD164C466E}"/>
          </ac:picMkLst>
        </pc:picChg>
        <pc:picChg chg="add mod ord">
          <ac:chgData name="Smolenaers Roel (BT-VS/MKC)" userId="eb75e836-2e15-4a56-8f39-195824b799ca" providerId="ADAL" clId="{93B42C49-B807-446D-8E03-DDABE9FE0550}" dt="2023-09-13T08:11:43.652" v="2600" actId="207"/>
          <ac:picMkLst>
            <pc:docMk/>
            <pc:sldMk cId="3035599642" sldId="268"/>
            <ac:picMk id="64" creationId="{4EB25326-9E2B-3D7F-7151-C7A3ABBCE3DA}"/>
          </ac:picMkLst>
        </pc:picChg>
        <pc:picChg chg="add mod">
          <ac:chgData name="Smolenaers Roel (BT-VS/MKC)" userId="eb75e836-2e15-4a56-8f39-195824b799ca" providerId="ADAL" clId="{93B42C49-B807-446D-8E03-DDABE9FE0550}" dt="2023-09-13T08:11:46.192" v="2601" actId="207"/>
          <ac:picMkLst>
            <pc:docMk/>
            <pc:sldMk cId="3035599642" sldId="268"/>
            <ac:picMk id="65" creationId="{58D36680-6D58-3F6A-3A5E-AF1F2108D2C5}"/>
          </ac:picMkLst>
        </pc:picChg>
        <pc:picChg chg="add mod ord">
          <ac:chgData name="Smolenaers Roel (BT-VS/MKC)" userId="eb75e836-2e15-4a56-8f39-195824b799ca" providerId="ADAL" clId="{93B42C49-B807-446D-8E03-DDABE9FE0550}" dt="2023-09-13T08:11:48.628" v="2602" actId="207"/>
          <ac:picMkLst>
            <pc:docMk/>
            <pc:sldMk cId="3035599642" sldId="268"/>
            <ac:picMk id="67" creationId="{1D055713-0F5C-3C8D-43AE-CB318528B693}"/>
          </ac:picMkLst>
        </pc:picChg>
        <pc:picChg chg="add mod">
          <ac:chgData name="Smolenaers Roel (BT-VS/MKC)" userId="eb75e836-2e15-4a56-8f39-195824b799ca" providerId="ADAL" clId="{93B42C49-B807-446D-8E03-DDABE9FE0550}" dt="2023-09-13T08:12:57.137" v="2615" actId="207"/>
          <ac:picMkLst>
            <pc:docMk/>
            <pc:sldMk cId="3035599642" sldId="268"/>
            <ac:picMk id="72" creationId="{093C6FD3-C7D4-2707-095B-C4D95F696A16}"/>
          </ac:picMkLst>
        </pc:picChg>
        <pc:cxnChg chg="mod topLvl">
          <ac:chgData name="Smolenaers Roel (BT-VS/MKC)" userId="eb75e836-2e15-4a56-8f39-195824b799ca" providerId="ADAL" clId="{93B42C49-B807-446D-8E03-DDABE9FE0550}" dt="2023-09-13T08:15:43.054" v="2647" actId="1582"/>
          <ac:cxnSpMkLst>
            <pc:docMk/>
            <pc:sldMk cId="3035599642" sldId="268"/>
            <ac:cxnSpMk id="20" creationId="{8616B45E-2082-1FF5-E8AC-65B2D18B2076}"/>
          </ac:cxnSpMkLst>
        </pc:cxnChg>
        <pc:cxnChg chg="mod topLvl">
          <ac:chgData name="Smolenaers Roel (BT-VS/MKC)" userId="eb75e836-2e15-4a56-8f39-195824b799ca" providerId="ADAL" clId="{93B42C49-B807-446D-8E03-DDABE9FE0550}" dt="2023-09-13T08:15:43.054" v="2647" actId="1582"/>
          <ac:cxnSpMkLst>
            <pc:docMk/>
            <pc:sldMk cId="3035599642" sldId="268"/>
            <ac:cxnSpMk id="21" creationId="{BA8A0178-CED9-88DD-04BE-F9EECE00DA49}"/>
          </ac:cxnSpMkLst>
        </pc:cxnChg>
        <pc:cxnChg chg="mod topLvl">
          <ac:chgData name="Smolenaers Roel (BT-VS/MKC)" userId="eb75e836-2e15-4a56-8f39-195824b799ca" providerId="ADAL" clId="{93B42C49-B807-446D-8E03-DDABE9FE0550}" dt="2023-09-13T08:15:43.054" v="2647" actId="1582"/>
          <ac:cxnSpMkLst>
            <pc:docMk/>
            <pc:sldMk cId="3035599642" sldId="268"/>
            <ac:cxnSpMk id="22" creationId="{983CFBF4-6882-0370-8FEB-F28DDF818636}"/>
          </ac:cxnSpMkLst>
        </pc:cxnChg>
        <pc:cxnChg chg="mod topLvl">
          <ac:chgData name="Smolenaers Roel (BT-VS/MKC)" userId="eb75e836-2e15-4a56-8f39-195824b799ca" providerId="ADAL" clId="{93B42C49-B807-446D-8E03-DDABE9FE0550}" dt="2023-09-13T08:15:43.054" v="2647" actId="1582"/>
          <ac:cxnSpMkLst>
            <pc:docMk/>
            <pc:sldMk cId="3035599642" sldId="268"/>
            <ac:cxnSpMk id="23" creationId="{29D0A82A-DCC0-765D-E1DB-D89EE3CCE28A}"/>
          </ac:cxnSpMkLst>
        </pc:cxnChg>
        <pc:cxnChg chg="mod topLvl">
          <ac:chgData name="Smolenaers Roel (BT-VS/MKC)" userId="eb75e836-2e15-4a56-8f39-195824b799ca" providerId="ADAL" clId="{93B42C49-B807-446D-8E03-DDABE9FE0550}" dt="2023-09-13T08:15:43.054" v="2647" actId="1582"/>
          <ac:cxnSpMkLst>
            <pc:docMk/>
            <pc:sldMk cId="3035599642" sldId="268"/>
            <ac:cxnSpMk id="24" creationId="{A7BA38A5-1A32-30AD-CAF0-48F559E09D8A}"/>
          </ac:cxnSpMkLst>
        </pc:cxnChg>
        <pc:cxnChg chg="mod topLvl">
          <ac:chgData name="Smolenaers Roel (BT-VS/MKC)" userId="eb75e836-2e15-4a56-8f39-195824b799ca" providerId="ADAL" clId="{93B42C49-B807-446D-8E03-DDABE9FE0550}" dt="2023-09-13T08:15:43.054" v="2647" actId="1582"/>
          <ac:cxnSpMkLst>
            <pc:docMk/>
            <pc:sldMk cId="3035599642" sldId="268"/>
            <ac:cxnSpMk id="25" creationId="{6A00DED4-456E-15BF-7233-F05271354117}"/>
          </ac:cxnSpMkLst>
        </pc:cxnChg>
        <pc:cxnChg chg="mod topLvl">
          <ac:chgData name="Smolenaers Roel (BT-VS/MKC)" userId="eb75e836-2e15-4a56-8f39-195824b799ca" providerId="ADAL" clId="{93B42C49-B807-446D-8E03-DDABE9FE0550}" dt="2023-09-13T08:15:43.054" v="2647" actId="1582"/>
          <ac:cxnSpMkLst>
            <pc:docMk/>
            <pc:sldMk cId="3035599642" sldId="268"/>
            <ac:cxnSpMk id="26" creationId="{85184373-DEE3-6A00-3A25-E7EFD73696F3}"/>
          </ac:cxnSpMkLst>
        </pc:cxnChg>
        <pc:cxnChg chg="mod topLvl">
          <ac:chgData name="Smolenaers Roel (BT-VS/MKC)" userId="eb75e836-2e15-4a56-8f39-195824b799ca" providerId="ADAL" clId="{93B42C49-B807-446D-8E03-DDABE9FE0550}" dt="2023-09-13T08:15:43.054" v="2647" actId="1582"/>
          <ac:cxnSpMkLst>
            <pc:docMk/>
            <pc:sldMk cId="3035599642" sldId="268"/>
            <ac:cxnSpMk id="28" creationId="{3F20DB3F-3222-99C8-8D31-9079DF065564}"/>
          </ac:cxnSpMkLst>
        </pc:cxnChg>
      </pc:sldChg>
      <pc:sldChg chg="addSp delSp modSp mod modClrScheme chgLayout">
        <pc:chgData name="Smolenaers Roel (BT-VS/MKC)" userId="eb75e836-2e15-4a56-8f39-195824b799ca" providerId="ADAL" clId="{93B42C49-B807-446D-8E03-DDABE9FE0550}" dt="2023-09-11T08:42:56.272" v="251"/>
        <pc:sldMkLst>
          <pc:docMk/>
          <pc:sldMk cId="555619222" sldId="269"/>
        </pc:sldMkLst>
        <pc:spChg chg="mod ord">
          <ac:chgData name="Smolenaers Roel (BT-VS/MKC)" userId="eb75e836-2e15-4a56-8f39-195824b799ca" providerId="ADAL" clId="{93B42C49-B807-446D-8E03-DDABE9FE0550}" dt="2023-09-11T08:42:25.147" v="234" actId="700"/>
          <ac:spMkLst>
            <pc:docMk/>
            <pc:sldMk cId="555619222" sldId="269"/>
            <ac:spMk id="2" creationId="{4DBCA120-6C3C-605B-6D6F-C5E55B6DDF17}"/>
          </ac:spMkLst>
        </pc:spChg>
        <pc:spChg chg="del mod">
          <ac:chgData name="Smolenaers Roel (BT-VS/MKC)" userId="eb75e836-2e15-4a56-8f39-195824b799ca" providerId="ADAL" clId="{93B42C49-B807-446D-8E03-DDABE9FE0550}" dt="2023-09-11T08:42:29.812" v="239"/>
          <ac:spMkLst>
            <pc:docMk/>
            <pc:sldMk cId="555619222" sldId="269"/>
            <ac:spMk id="5" creationId="{AEDF72F4-87A2-FBC3-E4BD-92005B5D7053}"/>
          </ac:spMkLst>
        </pc:spChg>
        <pc:spChg chg="del mod">
          <ac:chgData name="Smolenaers Roel (BT-VS/MKC)" userId="eb75e836-2e15-4a56-8f39-195824b799ca" providerId="ADAL" clId="{93B42C49-B807-446D-8E03-DDABE9FE0550}" dt="2023-09-11T08:42:56.272" v="251"/>
          <ac:spMkLst>
            <pc:docMk/>
            <pc:sldMk cId="555619222" sldId="269"/>
            <ac:spMk id="7" creationId="{43514691-86A1-6B04-D1FB-7F501A9ECBC9}"/>
          </ac:spMkLst>
        </pc:spChg>
        <pc:spChg chg="add mod ord">
          <ac:chgData name="Smolenaers Roel (BT-VS/MKC)" userId="eb75e836-2e15-4a56-8f39-195824b799ca" providerId="ADAL" clId="{93B42C49-B807-446D-8E03-DDABE9FE0550}" dt="2023-09-11T08:42:29.348" v="237" actId="5793"/>
          <ac:spMkLst>
            <pc:docMk/>
            <pc:sldMk cId="555619222" sldId="269"/>
            <ac:spMk id="8" creationId="{AFA7E001-BC20-BE37-086C-FCA694AA1009}"/>
          </ac:spMkLst>
        </pc:spChg>
        <pc:spChg chg="add mod ord">
          <ac:chgData name="Smolenaers Roel (BT-VS/MKC)" userId="eb75e836-2e15-4a56-8f39-195824b799ca" providerId="ADAL" clId="{93B42C49-B807-446D-8E03-DDABE9FE0550}" dt="2023-09-11T08:42:35.515" v="242" actId="5793"/>
          <ac:spMkLst>
            <pc:docMk/>
            <pc:sldMk cId="555619222" sldId="269"/>
            <ac:spMk id="9" creationId="{17FA7D3B-86CD-C497-A208-40065680617A}"/>
          </ac:spMkLst>
        </pc:spChg>
        <pc:spChg chg="mod ord">
          <ac:chgData name="Smolenaers Roel (BT-VS/MKC)" userId="eb75e836-2e15-4a56-8f39-195824b799ca" providerId="ADAL" clId="{93B42C49-B807-446D-8E03-DDABE9FE0550}" dt="2023-09-11T08:42:25.147" v="234" actId="700"/>
          <ac:spMkLst>
            <pc:docMk/>
            <pc:sldMk cId="555619222" sldId="269"/>
            <ac:spMk id="10" creationId="{201FCBF1-EC9B-6F1C-5C15-59D224DD3040}"/>
          </ac:spMkLst>
        </pc:spChg>
        <pc:grpChg chg="mod">
          <ac:chgData name="Smolenaers Roel (BT-VS/MKC)" userId="eb75e836-2e15-4a56-8f39-195824b799ca" providerId="ADAL" clId="{93B42C49-B807-446D-8E03-DDABE9FE0550}" dt="2023-09-11T08:42:54.856" v="249" actId="1076"/>
          <ac:grpSpMkLst>
            <pc:docMk/>
            <pc:sldMk cId="555619222" sldId="269"/>
            <ac:grpSpMk id="49" creationId="{24907C56-3B9C-B7EF-DF1A-103E46F44832}"/>
          </ac:grpSpMkLst>
        </pc:grpChg>
        <pc:picChg chg="mod">
          <ac:chgData name="Smolenaers Roel (BT-VS/MKC)" userId="eb75e836-2e15-4a56-8f39-195824b799ca" providerId="ADAL" clId="{93B42C49-B807-446D-8E03-DDABE9FE0550}" dt="2023-09-11T08:42:50.394" v="248" actId="1076"/>
          <ac:picMkLst>
            <pc:docMk/>
            <pc:sldMk cId="555619222" sldId="269"/>
            <ac:picMk id="3" creationId="{53521FA8-0F76-86BB-CB91-558A3FB64086}"/>
          </ac:picMkLst>
        </pc:picChg>
      </pc:sldChg>
      <pc:sldChg chg="addSp delSp modSp mod modClrScheme chgLayout">
        <pc:chgData name="Smolenaers Roel (BT-VS/MKC)" userId="eb75e836-2e15-4a56-8f39-195824b799ca" providerId="ADAL" clId="{93B42C49-B807-446D-8E03-DDABE9FE0550}" dt="2023-09-13T08:19:27.457" v="2675" actId="208"/>
        <pc:sldMkLst>
          <pc:docMk/>
          <pc:sldMk cId="1657521011" sldId="271"/>
        </pc:sldMkLst>
        <pc:spChg chg="mod ord">
          <ac:chgData name="Smolenaers Roel (BT-VS/MKC)" userId="eb75e836-2e15-4a56-8f39-195824b799ca" providerId="ADAL" clId="{93B42C49-B807-446D-8E03-DDABE9FE0550}" dt="2023-09-11T08:45:14.235" v="290"/>
          <ac:spMkLst>
            <pc:docMk/>
            <pc:sldMk cId="1657521011" sldId="271"/>
            <ac:spMk id="2" creationId="{4DBCA120-6C3C-605B-6D6F-C5E55B6DDF17}"/>
          </ac:spMkLst>
        </pc:spChg>
        <pc:spChg chg="add del mod">
          <ac:chgData name="Smolenaers Roel (BT-VS/MKC)" userId="eb75e836-2e15-4a56-8f39-195824b799ca" providerId="ADAL" clId="{93B42C49-B807-446D-8E03-DDABE9FE0550}" dt="2023-09-11T08:45:14.235" v="290"/>
          <ac:spMkLst>
            <pc:docMk/>
            <pc:sldMk cId="1657521011" sldId="271"/>
            <ac:spMk id="3" creationId="{E0C70856-ACDC-B1B3-D31D-6DD76F7F70FB}"/>
          </ac:spMkLst>
        </pc:spChg>
        <pc:spChg chg="add del mod">
          <ac:chgData name="Smolenaers Roel (BT-VS/MKC)" userId="eb75e836-2e15-4a56-8f39-195824b799ca" providerId="ADAL" clId="{93B42C49-B807-446D-8E03-DDABE9FE0550}" dt="2023-09-11T08:45:14.235" v="290"/>
          <ac:spMkLst>
            <pc:docMk/>
            <pc:sldMk cId="1657521011" sldId="271"/>
            <ac:spMk id="4" creationId="{A123F567-DBE9-5815-3F20-EC5CA8BBAECE}"/>
          </ac:spMkLst>
        </pc:spChg>
        <pc:spChg chg="mod ord">
          <ac:chgData name="Smolenaers Roel (BT-VS/MKC)" userId="eb75e836-2e15-4a56-8f39-195824b799ca" providerId="ADAL" clId="{93B42C49-B807-446D-8E03-DDABE9FE0550}" dt="2023-09-11T08:45:14.235" v="290"/>
          <ac:spMkLst>
            <pc:docMk/>
            <pc:sldMk cId="1657521011" sldId="271"/>
            <ac:spMk id="5" creationId="{33CC4189-8883-F1FA-C67B-503758D1CA3A}"/>
          </ac:spMkLst>
        </pc:spChg>
        <pc:spChg chg="mod topLvl">
          <ac:chgData name="Smolenaers Roel (BT-VS/MKC)" userId="eb75e836-2e15-4a56-8f39-195824b799ca" providerId="ADAL" clId="{93B42C49-B807-446D-8E03-DDABE9FE0550}" dt="2023-09-13T08:13:36.150" v="2620" actId="208"/>
          <ac:spMkLst>
            <pc:docMk/>
            <pc:sldMk cId="1657521011" sldId="271"/>
            <ac:spMk id="10" creationId="{7B413F8B-D7D3-222D-03FC-0D099D02B93C}"/>
          </ac:spMkLst>
        </pc:spChg>
        <pc:spChg chg="mod topLvl">
          <ac:chgData name="Smolenaers Roel (BT-VS/MKC)" userId="eb75e836-2e15-4a56-8f39-195824b799ca" providerId="ADAL" clId="{93B42C49-B807-446D-8E03-DDABE9FE0550}" dt="2023-09-11T09:46:32.638" v="1526" actId="1076"/>
          <ac:spMkLst>
            <pc:docMk/>
            <pc:sldMk cId="1657521011" sldId="271"/>
            <ac:spMk id="21" creationId="{42D04C8C-D76B-ACBE-056F-007CFA812442}"/>
          </ac:spMkLst>
        </pc:spChg>
        <pc:spChg chg="mod topLvl">
          <ac:chgData name="Smolenaers Roel (BT-VS/MKC)" userId="eb75e836-2e15-4a56-8f39-195824b799ca" providerId="ADAL" clId="{93B42C49-B807-446D-8E03-DDABE9FE0550}" dt="2023-09-11T09:46:02.516" v="1522" actId="1076"/>
          <ac:spMkLst>
            <pc:docMk/>
            <pc:sldMk cId="1657521011" sldId="271"/>
            <ac:spMk id="22" creationId="{D1CD4732-C42F-C869-EE57-CDE085BDA895}"/>
          </ac:spMkLst>
        </pc:spChg>
        <pc:spChg chg="mod topLvl">
          <ac:chgData name="Smolenaers Roel (BT-VS/MKC)" userId="eb75e836-2e15-4a56-8f39-195824b799ca" providerId="ADAL" clId="{93B42C49-B807-446D-8E03-DDABE9FE0550}" dt="2023-09-11T09:45:52.799" v="1519" actId="120"/>
          <ac:spMkLst>
            <pc:docMk/>
            <pc:sldMk cId="1657521011" sldId="271"/>
            <ac:spMk id="23" creationId="{17D945C3-0AA0-2796-831A-2158FAD2A23D}"/>
          </ac:spMkLst>
        </pc:spChg>
        <pc:spChg chg="mod topLvl">
          <ac:chgData name="Smolenaers Roel (BT-VS/MKC)" userId="eb75e836-2e15-4a56-8f39-195824b799ca" providerId="ADAL" clId="{93B42C49-B807-446D-8E03-DDABE9FE0550}" dt="2023-09-11T09:48:24.687" v="1561" actId="120"/>
          <ac:spMkLst>
            <pc:docMk/>
            <pc:sldMk cId="1657521011" sldId="271"/>
            <ac:spMk id="24" creationId="{0F3B425E-7022-84E8-EC4D-692A1EF45349}"/>
          </ac:spMkLst>
        </pc:spChg>
        <pc:spChg chg="mod topLvl">
          <ac:chgData name="Smolenaers Roel (BT-VS/MKC)" userId="eb75e836-2e15-4a56-8f39-195824b799ca" providerId="ADAL" clId="{93B42C49-B807-446D-8E03-DDABE9FE0550}" dt="2023-09-11T09:46:00.432" v="1521" actId="1076"/>
          <ac:spMkLst>
            <pc:docMk/>
            <pc:sldMk cId="1657521011" sldId="271"/>
            <ac:spMk id="25" creationId="{C298E033-02C0-56AC-6836-6690163101CC}"/>
          </ac:spMkLst>
        </pc:spChg>
        <pc:spChg chg="mod topLvl">
          <ac:chgData name="Smolenaers Roel (BT-VS/MKC)" userId="eb75e836-2e15-4a56-8f39-195824b799ca" providerId="ADAL" clId="{93B42C49-B807-446D-8E03-DDABE9FE0550}" dt="2023-09-11T09:46:04.894" v="1523" actId="1076"/>
          <ac:spMkLst>
            <pc:docMk/>
            <pc:sldMk cId="1657521011" sldId="271"/>
            <ac:spMk id="26" creationId="{B722E200-333F-7261-022F-9B0908B45BA4}"/>
          </ac:spMkLst>
        </pc:spChg>
        <pc:spChg chg="mod">
          <ac:chgData name="Smolenaers Roel (BT-VS/MKC)" userId="eb75e836-2e15-4a56-8f39-195824b799ca" providerId="ADAL" clId="{93B42C49-B807-446D-8E03-DDABE9FE0550}" dt="2023-09-13T08:13:36.150" v="2620" actId="208"/>
          <ac:spMkLst>
            <pc:docMk/>
            <pc:sldMk cId="1657521011" sldId="271"/>
            <ac:spMk id="34" creationId="{8097121F-7537-7DC7-94CC-BCE0150468E6}"/>
          </ac:spMkLst>
        </pc:spChg>
        <pc:spChg chg="mod">
          <ac:chgData name="Smolenaers Roel (BT-VS/MKC)" userId="eb75e836-2e15-4a56-8f39-195824b799ca" providerId="ADAL" clId="{93B42C49-B807-446D-8E03-DDABE9FE0550}" dt="2023-09-13T08:19:27.457" v="2675" actId="208"/>
          <ac:spMkLst>
            <pc:docMk/>
            <pc:sldMk cId="1657521011" sldId="271"/>
            <ac:spMk id="37" creationId="{84697A28-D240-C4BD-5D69-8EB800A152D3}"/>
          </ac:spMkLst>
        </pc:spChg>
        <pc:spChg chg="mod">
          <ac:chgData name="Smolenaers Roel (BT-VS/MKC)" userId="eb75e836-2e15-4a56-8f39-195824b799ca" providerId="ADAL" clId="{93B42C49-B807-446D-8E03-DDABE9FE0550}" dt="2023-09-13T08:19:11.031" v="2667" actId="208"/>
          <ac:spMkLst>
            <pc:docMk/>
            <pc:sldMk cId="1657521011" sldId="271"/>
            <ac:spMk id="40" creationId="{2879F995-754F-F187-3693-38AD3EF1FF50}"/>
          </ac:spMkLst>
        </pc:spChg>
        <pc:spChg chg="mod">
          <ac:chgData name="Smolenaers Roel (BT-VS/MKC)" userId="eb75e836-2e15-4a56-8f39-195824b799ca" providerId="ADAL" clId="{93B42C49-B807-446D-8E03-DDABE9FE0550}" dt="2023-09-13T08:13:36.150" v="2620" actId="208"/>
          <ac:spMkLst>
            <pc:docMk/>
            <pc:sldMk cId="1657521011" sldId="271"/>
            <ac:spMk id="44" creationId="{9CF37504-EE43-8952-6FDF-6AC3173923DF}"/>
          </ac:spMkLst>
        </pc:spChg>
        <pc:spChg chg="mod">
          <ac:chgData name="Smolenaers Roel (BT-VS/MKC)" userId="eb75e836-2e15-4a56-8f39-195824b799ca" providerId="ADAL" clId="{93B42C49-B807-446D-8E03-DDABE9FE0550}" dt="2023-09-11T09:39:04.769" v="1397"/>
          <ac:spMkLst>
            <pc:docMk/>
            <pc:sldMk cId="1657521011" sldId="271"/>
            <ac:spMk id="47" creationId="{B1769FF5-18EE-836C-A1C3-FE26E762EA37}"/>
          </ac:spMkLst>
        </pc:spChg>
        <pc:spChg chg="mod">
          <ac:chgData name="Smolenaers Roel (BT-VS/MKC)" userId="eb75e836-2e15-4a56-8f39-195824b799ca" providerId="ADAL" clId="{93B42C49-B807-446D-8E03-DDABE9FE0550}" dt="2023-09-13T08:13:36.150" v="2620" actId="208"/>
          <ac:spMkLst>
            <pc:docMk/>
            <pc:sldMk cId="1657521011" sldId="271"/>
            <ac:spMk id="50" creationId="{ED8DA139-1AB7-C223-2C4E-462CFADBC46A}"/>
          </ac:spMkLst>
        </pc:spChg>
        <pc:spChg chg="mod">
          <ac:chgData name="Smolenaers Roel (BT-VS/MKC)" userId="eb75e836-2e15-4a56-8f39-195824b799ca" providerId="ADAL" clId="{93B42C49-B807-446D-8E03-DDABE9FE0550}" dt="2023-09-11T09:40:12.484" v="1412"/>
          <ac:spMkLst>
            <pc:docMk/>
            <pc:sldMk cId="1657521011" sldId="271"/>
            <ac:spMk id="53" creationId="{446E024F-93AD-036E-0A48-70E9E6E6F689}"/>
          </ac:spMkLst>
        </pc:spChg>
        <pc:spChg chg="mod">
          <ac:chgData name="Smolenaers Roel (BT-VS/MKC)" userId="eb75e836-2e15-4a56-8f39-195824b799ca" providerId="ADAL" clId="{93B42C49-B807-446D-8E03-DDABE9FE0550}" dt="2023-09-13T08:19:18.550" v="2671" actId="208"/>
          <ac:spMkLst>
            <pc:docMk/>
            <pc:sldMk cId="1657521011" sldId="271"/>
            <ac:spMk id="56" creationId="{D4244F86-748E-A3A5-E704-FBE85F93922F}"/>
          </ac:spMkLst>
        </pc:spChg>
        <pc:spChg chg="mod">
          <ac:chgData name="Smolenaers Roel (BT-VS/MKC)" userId="eb75e836-2e15-4a56-8f39-195824b799ca" providerId="ADAL" clId="{93B42C49-B807-446D-8E03-DDABE9FE0550}" dt="2023-09-13T08:13:36.150" v="2620" actId="208"/>
          <ac:spMkLst>
            <pc:docMk/>
            <pc:sldMk cId="1657521011" sldId="271"/>
            <ac:spMk id="59" creationId="{90D3F74E-7AB0-AD98-D9D9-279E8BBBE00C}"/>
          </ac:spMkLst>
        </pc:spChg>
        <pc:spChg chg="mod">
          <ac:chgData name="Smolenaers Roel (BT-VS/MKC)" userId="eb75e836-2e15-4a56-8f39-195824b799ca" providerId="ADAL" clId="{93B42C49-B807-446D-8E03-DDABE9FE0550}" dt="2023-09-13T08:19:21.861" v="2673" actId="208"/>
          <ac:spMkLst>
            <pc:docMk/>
            <pc:sldMk cId="1657521011" sldId="271"/>
            <ac:spMk id="62" creationId="{5AB33EC8-68D0-0022-EB3D-A733A8CDCE30}"/>
          </ac:spMkLst>
        </pc:spChg>
        <pc:spChg chg="mod">
          <ac:chgData name="Smolenaers Roel (BT-VS/MKC)" userId="eb75e836-2e15-4a56-8f39-195824b799ca" providerId="ADAL" clId="{93B42C49-B807-446D-8E03-DDABE9FE0550}" dt="2023-09-13T08:13:36.150" v="2620" actId="208"/>
          <ac:spMkLst>
            <pc:docMk/>
            <pc:sldMk cId="1657521011" sldId="271"/>
            <ac:spMk id="65" creationId="{AA194D98-E20B-0617-43C8-E44A2A7D3AA0}"/>
          </ac:spMkLst>
        </pc:spChg>
        <pc:spChg chg="mod topLvl">
          <ac:chgData name="Smolenaers Roel (BT-VS/MKC)" userId="eb75e836-2e15-4a56-8f39-195824b799ca" providerId="ADAL" clId="{93B42C49-B807-446D-8E03-DDABE9FE0550}" dt="2023-09-13T08:19:14.829" v="2669" actId="208"/>
          <ac:spMkLst>
            <pc:docMk/>
            <pc:sldMk cId="1657521011" sldId="271"/>
            <ac:spMk id="100" creationId="{45F45DD5-9D7E-1C91-CCA3-4D26A5540529}"/>
          </ac:spMkLst>
        </pc:spChg>
        <pc:spChg chg="add mod">
          <ac:chgData name="Smolenaers Roel (BT-VS/MKC)" userId="eb75e836-2e15-4a56-8f39-195824b799ca" providerId="ADAL" clId="{93B42C49-B807-446D-8E03-DDABE9FE0550}" dt="2023-09-11T09:52:36.750" v="1656" actId="1076"/>
          <ac:spMkLst>
            <pc:docMk/>
            <pc:sldMk cId="1657521011" sldId="271"/>
            <ac:spMk id="105" creationId="{15FF18AA-DE27-F71B-B68B-8A917626F46D}"/>
          </ac:spMkLst>
        </pc:spChg>
        <pc:grpChg chg="add mod">
          <ac:chgData name="Smolenaers Roel (BT-VS/MKC)" userId="eb75e836-2e15-4a56-8f39-195824b799ca" providerId="ADAL" clId="{93B42C49-B807-446D-8E03-DDABE9FE0550}" dt="2023-09-13T08:13:32.831" v="2619" actId="207"/>
          <ac:grpSpMkLst>
            <pc:docMk/>
            <pc:sldMk cId="1657521011" sldId="271"/>
            <ac:grpSpMk id="8" creationId="{5CB9B809-934F-F96D-6F7F-F0ECDBAB045E}"/>
          </ac:grpSpMkLst>
        </pc:grpChg>
        <pc:grpChg chg="add del mod">
          <ac:chgData name="Smolenaers Roel (BT-VS/MKC)" userId="eb75e836-2e15-4a56-8f39-195824b799ca" providerId="ADAL" clId="{93B42C49-B807-446D-8E03-DDABE9FE0550}" dt="2023-09-11T09:42:28.891" v="1458" actId="165"/>
          <ac:grpSpMkLst>
            <pc:docMk/>
            <pc:sldMk cId="1657521011" sldId="271"/>
            <ac:grpSpMk id="9" creationId="{79043DD7-5DE6-87A7-E155-CCB4C5325D72}"/>
          </ac:grpSpMkLst>
        </pc:grpChg>
        <pc:grpChg chg="add mod">
          <ac:chgData name="Smolenaers Roel (BT-VS/MKC)" userId="eb75e836-2e15-4a56-8f39-195824b799ca" providerId="ADAL" clId="{93B42C49-B807-446D-8E03-DDABE9FE0550}" dt="2023-09-13T08:13:32.831" v="2619" actId="207"/>
          <ac:grpSpMkLst>
            <pc:docMk/>
            <pc:sldMk cId="1657521011" sldId="271"/>
            <ac:grpSpMk id="36" creationId="{8F88BCAD-595B-71D0-05BC-F1E67445A2E2}"/>
          </ac:grpSpMkLst>
        </pc:grpChg>
        <pc:grpChg chg="add mod">
          <ac:chgData name="Smolenaers Roel (BT-VS/MKC)" userId="eb75e836-2e15-4a56-8f39-195824b799ca" providerId="ADAL" clId="{93B42C49-B807-446D-8E03-DDABE9FE0550}" dt="2023-09-13T08:13:32.831" v="2619" actId="207"/>
          <ac:grpSpMkLst>
            <pc:docMk/>
            <pc:sldMk cId="1657521011" sldId="271"/>
            <ac:grpSpMk id="39" creationId="{5B74EA74-A15E-ED40-1B3B-00551F851AAA}"/>
          </ac:grpSpMkLst>
        </pc:grpChg>
        <pc:grpChg chg="add mod">
          <ac:chgData name="Smolenaers Roel (BT-VS/MKC)" userId="eb75e836-2e15-4a56-8f39-195824b799ca" providerId="ADAL" clId="{93B42C49-B807-446D-8E03-DDABE9FE0550}" dt="2023-09-13T08:13:32.831" v="2619" actId="207"/>
          <ac:grpSpMkLst>
            <pc:docMk/>
            <pc:sldMk cId="1657521011" sldId="271"/>
            <ac:grpSpMk id="43" creationId="{FBFBC2DE-3811-60E4-1EE8-FD4A1972B5C0}"/>
          </ac:grpSpMkLst>
        </pc:grpChg>
        <pc:grpChg chg="add del mod">
          <ac:chgData name="Smolenaers Roel (BT-VS/MKC)" userId="eb75e836-2e15-4a56-8f39-195824b799ca" providerId="ADAL" clId="{93B42C49-B807-446D-8E03-DDABE9FE0550}" dt="2023-09-11T09:42:36.458" v="1465" actId="478"/>
          <ac:grpSpMkLst>
            <pc:docMk/>
            <pc:sldMk cId="1657521011" sldId="271"/>
            <ac:grpSpMk id="46" creationId="{66E4CA3A-7F29-ED2E-A1C6-8DB52B674810}"/>
          </ac:grpSpMkLst>
        </pc:grpChg>
        <pc:grpChg chg="add mod">
          <ac:chgData name="Smolenaers Roel (BT-VS/MKC)" userId="eb75e836-2e15-4a56-8f39-195824b799ca" providerId="ADAL" clId="{93B42C49-B807-446D-8E03-DDABE9FE0550}" dt="2023-09-13T08:13:32.831" v="2619" actId="207"/>
          <ac:grpSpMkLst>
            <pc:docMk/>
            <pc:sldMk cId="1657521011" sldId="271"/>
            <ac:grpSpMk id="49" creationId="{099EE6A7-BF49-0A8E-022D-9F0BEAF2DB2D}"/>
          </ac:grpSpMkLst>
        </pc:grpChg>
        <pc:grpChg chg="add del mod">
          <ac:chgData name="Smolenaers Roel (BT-VS/MKC)" userId="eb75e836-2e15-4a56-8f39-195824b799ca" providerId="ADAL" clId="{93B42C49-B807-446D-8E03-DDABE9FE0550}" dt="2023-09-11T09:41:16.483" v="1438" actId="478"/>
          <ac:grpSpMkLst>
            <pc:docMk/>
            <pc:sldMk cId="1657521011" sldId="271"/>
            <ac:grpSpMk id="52" creationId="{74B6FBD0-06DD-23A9-98E1-79C6E0813271}"/>
          </ac:grpSpMkLst>
        </pc:grpChg>
        <pc:grpChg chg="add mod">
          <ac:chgData name="Smolenaers Roel (BT-VS/MKC)" userId="eb75e836-2e15-4a56-8f39-195824b799ca" providerId="ADAL" clId="{93B42C49-B807-446D-8E03-DDABE9FE0550}" dt="2023-09-13T08:13:32.831" v="2619" actId="207"/>
          <ac:grpSpMkLst>
            <pc:docMk/>
            <pc:sldMk cId="1657521011" sldId="271"/>
            <ac:grpSpMk id="55" creationId="{EBFB5C42-C334-64E2-E843-C9F6BA72BDA5}"/>
          </ac:grpSpMkLst>
        </pc:grpChg>
        <pc:grpChg chg="add mod">
          <ac:chgData name="Smolenaers Roel (BT-VS/MKC)" userId="eb75e836-2e15-4a56-8f39-195824b799ca" providerId="ADAL" clId="{93B42C49-B807-446D-8E03-DDABE9FE0550}" dt="2023-09-13T08:13:32.831" v="2619" actId="207"/>
          <ac:grpSpMkLst>
            <pc:docMk/>
            <pc:sldMk cId="1657521011" sldId="271"/>
            <ac:grpSpMk id="58" creationId="{2EBBA2ED-C012-1FAC-8CB2-7B2859AE011A}"/>
          </ac:grpSpMkLst>
        </pc:grpChg>
        <pc:grpChg chg="add mod">
          <ac:chgData name="Smolenaers Roel (BT-VS/MKC)" userId="eb75e836-2e15-4a56-8f39-195824b799ca" providerId="ADAL" clId="{93B42C49-B807-446D-8E03-DDABE9FE0550}" dt="2023-09-13T08:14:17.590" v="2632" actId="1076"/>
          <ac:grpSpMkLst>
            <pc:docMk/>
            <pc:sldMk cId="1657521011" sldId="271"/>
            <ac:grpSpMk id="61" creationId="{AC6046E6-A558-6CF8-B834-123525A6E5F5}"/>
          </ac:grpSpMkLst>
        </pc:grpChg>
        <pc:grpChg chg="add mod">
          <ac:chgData name="Smolenaers Roel (BT-VS/MKC)" userId="eb75e836-2e15-4a56-8f39-195824b799ca" providerId="ADAL" clId="{93B42C49-B807-446D-8E03-DDABE9FE0550}" dt="2023-09-13T08:13:32.831" v="2619" actId="207"/>
          <ac:grpSpMkLst>
            <pc:docMk/>
            <pc:sldMk cId="1657521011" sldId="271"/>
            <ac:grpSpMk id="64" creationId="{C1BAC224-C773-4123-5155-2C080CFA5666}"/>
          </ac:grpSpMkLst>
        </pc:grpChg>
        <pc:grpChg chg="add del mod">
          <ac:chgData name="Smolenaers Roel (BT-VS/MKC)" userId="eb75e836-2e15-4a56-8f39-195824b799ca" providerId="ADAL" clId="{93B42C49-B807-446D-8E03-DDABE9FE0550}" dt="2023-09-11T09:47:49.937" v="1553" actId="478"/>
          <ac:grpSpMkLst>
            <pc:docMk/>
            <pc:sldMk cId="1657521011" sldId="271"/>
            <ac:grpSpMk id="99" creationId="{E8805A55-059D-9CB3-F9D2-B344D07F7265}"/>
          </ac:grpSpMkLst>
        </pc:grpChg>
        <pc:picChg chg="add del mod">
          <ac:chgData name="Smolenaers Roel (BT-VS/MKC)" userId="eb75e836-2e15-4a56-8f39-195824b799ca" providerId="ADAL" clId="{93B42C49-B807-446D-8E03-DDABE9FE0550}" dt="2023-09-11T09:42:37.687" v="1466" actId="478"/>
          <ac:picMkLst>
            <pc:docMk/>
            <pc:sldMk cId="1657521011" sldId="271"/>
            <ac:picMk id="6" creationId="{6BFC9FAE-872F-15CD-CE36-EA79C87037B5}"/>
          </ac:picMkLst>
        </pc:picChg>
        <pc:picChg chg="add mod">
          <ac:chgData name="Smolenaers Roel (BT-VS/MKC)" userId="eb75e836-2e15-4a56-8f39-195824b799ca" providerId="ADAL" clId="{93B42C49-B807-446D-8E03-DDABE9FE0550}" dt="2023-09-13T08:15:14.496" v="2642" actId="1076"/>
          <ac:picMkLst>
            <pc:docMk/>
            <pc:sldMk cId="1657521011" sldId="271"/>
            <ac:picMk id="7" creationId="{9DFA3177-04AC-AC65-89CA-51CB0561918E}"/>
          </ac:picMkLst>
        </pc:picChg>
        <pc:picChg chg="del">
          <ac:chgData name="Smolenaers Roel (BT-VS/MKC)" userId="eb75e836-2e15-4a56-8f39-195824b799ca" providerId="ADAL" clId="{93B42C49-B807-446D-8E03-DDABE9FE0550}" dt="2023-09-11T09:40:26.999" v="1416" actId="478"/>
          <ac:picMkLst>
            <pc:docMk/>
            <pc:sldMk cId="1657521011" sldId="271"/>
            <ac:picMk id="11" creationId="{69264BBD-175E-9DCB-87ED-B482DFF32656}"/>
          </ac:picMkLst>
        </pc:picChg>
        <pc:picChg chg="del">
          <ac:chgData name="Smolenaers Roel (BT-VS/MKC)" userId="eb75e836-2e15-4a56-8f39-195824b799ca" providerId="ADAL" clId="{93B42C49-B807-446D-8E03-DDABE9FE0550}" dt="2023-09-11T09:40:34.435" v="1419" actId="478"/>
          <ac:picMkLst>
            <pc:docMk/>
            <pc:sldMk cId="1657521011" sldId="271"/>
            <ac:picMk id="12" creationId="{CDBA7808-4597-2926-1428-F444963D4D0E}"/>
          </ac:picMkLst>
        </pc:picChg>
        <pc:picChg chg="del">
          <ac:chgData name="Smolenaers Roel (BT-VS/MKC)" userId="eb75e836-2e15-4a56-8f39-195824b799ca" providerId="ADAL" clId="{93B42C49-B807-446D-8E03-DDABE9FE0550}" dt="2023-09-11T09:40:51.108" v="1425" actId="478"/>
          <ac:picMkLst>
            <pc:docMk/>
            <pc:sldMk cId="1657521011" sldId="271"/>
            <ac:picMk id="13" creationId="{9BBC04B1-0B80-0E8C-C398-0175E5F70C34}"/>
          </ac:picMkLst>
        </pc:picChg>
        <pc:picChg chg="del">
          <ac:chgData name="Smolenaers Roel (BT-VS/MKC)" userId="eb75e836-2e15-4a56-8f39-195824b799ca" providerId="ADAL" clId="{93B42C49-B807-446D-8E03-DDABE9FE0550}" dt="2023-09-11T09:40:35.691" v="1420" actId="478"/>
          <ac:picMkLst>
            <pc:docMk/>
            <pc:sldMk cId="1657521011" sldId="271"/>
            <ac:picMk id="14" creationId="{9CD0F4A5-B95F-CFDC-E9A6-EF0AFE2E3B4B}"/>
          </ac:picMkLst>
        </pc:picChg>
        <pc:picChg chg="del">
          <ac:chgData name="Smolenaers Roel (BT-VS/MKC)" userId="eb75e836-2e15-4a56-8f39-195824b799ca" providerId="ADAL" clId="{93B42C49-B807-446D-8E03-DDABE9FE0550}" dt="2023-09-11T09:40:19.797" v="1414" actId="478"/>
          <ac:picMkLst>
            <pc:docMk/>
            <pc:sldMk cId="1657521011" sldId="271"/>
            <ac:picMk id="15" creationId="{2738B240-AE1F-2582-D5E4-E33FD495AA85}"/>
          </ac:picMkLst>
        </pc:picChg>
        <pc:picChg chg="del">
          <ac:chgData name="Smolenaers Roel (BT-VS/MKC)" userId="eb75e836-2e15-4a56-8f39-195824b799ca" providerId="ADAL" clId="{93B42C49-B807-446D-8E03-DDABE9FE0550}" dt="2023-09-11T09:40:52.724" v="1426" actId="478"/>
          <ac:picMkLst>
            <pc:docMk/>
            <pc:sldMk cId="1657521011" sldId="271"/>
            <ac:picMk id="16" creationId="{ABD6D811-B3D1-5EA0-4F76-39E7E38DC44B}"/>
          </ac:picMkLst>
        </pc:picChg>
        <pc:picChg chg="del">
          <ac:chgData name="Smolenaers Roel (BT-VS/MKC)" userId="eb75e836-2e15-4a56-8f39-195824b799ca" providerId="ADAL" clId="{93B42C49-B807-446D-8E03-DDABE9FE0550}" dt="2023-09-11T09:39:14.566" v="1399" actId="478"/>
          <ac:picMkLst>
            <pc:docMk/>
            <pc:sldMk cId="1657521011" sldId="271"/>
            <ac:picMk id="17" creationId="{B1A88FBE-7C1E-8314-EA64-412389DAFFCC}"/>
          </ac:picMkLst>
        </pc:picChg>
        <pc:picChg chg="del">
          <ac:chgData name="Smolenaers Roel (BT-VS/MKC)" userId="eb75e836-2e15-4a56-8f39-195824b799ca" providerId="ADAL" clId="{93B42C49-B807-446D-8E03-DDABE9FE0550}" dt="2023-09-11T09:39:22.454" v="1402" actId="478"/>
          <ac:picMkLst>
            <pc:docMk/>
            <pc:sldMk cId="1657521011" sldId="271"/>
            <ac:picMk id="18" creationId="{656A7123-A21B-5A1D-733A-A2A2278CC53D}"/>
          </ac:picMkLst>
        </pc:picChg>
        <pc:picChg chg="del">
          <ac:chgData name="Smolenaers Roel (BT-VS/MKC)" userId="eb75e836-2e15-4a56-8f39-195824b799ca" providerId="ADAL" clId="{93B42C49-B807-446D-8E03-DDABE9FE0550}" dt="2023-09-11T09:39:21.266" v="1401" actId="478"/>
          <ac:picMkLst>
            <pc:docMk/>
            <pc:sldMk cId="1657521011" sldId="271"/>
            <ac:picMk id="19" creationId="{BA287A1A-CDCC-99E1-5A1D-FD49903314F3}"/>
          </ac:picMkLst>
        </pc:picChg>
        <pc:picChg chg="del">
          <ac:chgData name="Smolenaers Roel (BT-VS/MKC)" userId="eb75e836-2e15-4a56-8f39-195824b799ca" providerId="ADAL" clId="{93B42C49-B807-446D-8E03-DDABE9FE0550}" dt="2023-09-11T09:40:09.133" v="1411" actId="478"/>
          <ac:picMkLst>
            <pc:docMk/>
            <pc:sldMk cId="1657521011" sldId="271"/>
            <ac:picMk id="20" creationId="{56CAF6C7-3816-13BF-3F14-D94280923838}"/>
          </ac:picMkLst>
        </pc:picChg>
        <pc:picChg chg="del">
          <ac:chgData name="Smolenaers Roel (BT-VS/MKC)" userId="eb75e836-2e15-4a56-8f39-195824b799ca" providerId="ADAL" clId="{93B42C49-B807-446D-8E03-DDABE9FE0550}" dt="2023-09-11T09:41:04.220" v="1430" actId="478"/>
          <ac:picMkLst>
            <pc:docMk/>
            <pc:sldMk cId="1657521011" sldId="271"/>
            <ac:picMk id="27" creationId="{7C205408-AD1F-A42E-51A7-40C91C7543B5}"/>
          </ac:picMkLst>
        </pc:picChg>
        <pc:picChg chg="mod">
          <ac:chgData name="Smolenaers Roel (BT-VS/MKC)" userId="eb75e836-2e15-4a56-8f39-195824b799ca" providerId="ADAL" clId="{93B42C49-B807-446D-8E03-DDABE9FE0550}" dt="2023-09-13T08:14:05.978" v="2625" actId="207"/>
          <ac:picMkLst>
            <pc:docMk/>
            <pc:sldMk cId="1657521011" sldId="271"/>
            <ac:picMk id="35" creationId="{B0BDBB05-DCFC-3E3F-42F5-8FB4E449865D}"/>
          </ac:picMkLst>
        </pc:picChg>
        <pc:picChg chg="mod">
          <ac:chgData name="Smolenaers Roel (BT-VS/MKC)" userId="eb75e836-2e15-4a56-8f39-195824b799ca" providerId="ADAL" clId="{93B42C49-B807-446D-8E03-DDABE9FE0550}" dt="2023-09-13T08:14:04.698" v="2624" actId="207"/>
          <ac:picMkLst>
            <pc:docMk/>
            <pc:sldMk cId="1657521011" sldId="271"/>
            <ac:picMk id="38" creationId="{A4F3D64C-C40E-C3A0-0BA1-B1229F97ACCD}"/>
          </ac:picMkLst>
        </pc:picChg>
        <pc:picChg chg="mod">
          <ac:chgData name="Smolenaers Roel (BT-VS/MKC)" userId="eb75e836-2e15-4a56-8f39-195824b799ca" providerId="ADAL" clId="{93B42C49-B807-446D-8E03-DDABE9FE0550}" dt="2023-09-13T08:14:07.586" v="2626" actId="207"/>
          <ac:picMkLst>
            <pc:docMk/>
            <pc:sldMk cId="1657521011" sldId="271"/>
            <ac:picMk id="41" creationId="{F98E1A2F-CA51-1B66-BEF7-12D069F02A90}"/>
          </ac:picMkLst>
        </pc:picChg>
        <pc:picChg chg="mod">
          <ac:chgData name="Smolenaers Roel (BT-VS/MKC)" userId="eb75e836-2e15-4a56-8f39-195824b799ca" providerId="ADAL" clId="{93B42C49-B807-446D-8E03-DDABE9FE0550}" dt="2023-09-13T08:14:26.773" v="2635" actId="207"/>
          <ac:picMkLst>
            <pc:docMk/>
            <pc:sldMk cId="1657521011" sldId="271"/>
            <ac:picMk id="45" creationId="{071C01C2-2503-F11D-FAD5-E42C4FBE3E1F}"/>
          </ac:picMkLst>
        </pc:picChg>
        <pc:picChg chg="mod">
          <ac:chgData name="Smolenaers Roel (BT-VS/MKC)" userId="eb75e836-2e15-4a56-8f39-195824b799ca" providerId="ADAL" clId="{93B42C49-B807-446D-8E03-DDABE9FE0550}" dt="2023-09-11T09:39:04.769" v="1397"/>
          <ac:picMkLst>
            <pc:docMk/>
            <pc:sldMk cId="1657521011" sldId="271"/>
            <ac:picMk id="48" creationId="{D6ED456B-EEC9-0799-C6AB-70B9D21AD7E8}"/>
          </ac:picMkLst>
        </pc:picChg>
        <pc:picChg chg="mod">
          <ac:chgData name="Smolenaers Roel (BT-VS/MKC)" userId="eb75e836-2e15-4a56-8f39-195824b799ca" providerId="ADAL" clId="{93B42C49-B807-446D-8E03-DDABE9FE0550}" dt="2023-09-13T08:14:08.823" v="2627" actId="207"/>
          <ac:picMkLst>
            <pc:docMk/>
            <pc:sldMk cId="1657521011" sldId="271"/>
            <ac:picMk id="51" creationId="{FC15F90F-8A5F-8ADE-48E7-9783BD8041AA}"/>
          </ac:picMkLst>
        </pc:picChg>
        <pc:picChg chg="mod">
          <ac:chgData name="Smolenaers Roel (BT-VS/MKC)" userId="eb75e836-2e15-4a56-8f39-195824b799ca" providerId="ADAL" clId="{93B42C49-B807-446D-8E03-DDABE9FE0550}" dt="2023-09-11T09:40:12.484" v="1412"/>
          <ac:picMkLst>
            <pc:docMk/>
            <pc:sldMk cId="1657521011" sldId="271"/>
            <ac:picMk id="54" creationId="{2B3089C6-9866-66E1-4748-4440623990D2}"/>
          </ac:picMkLst>
        </pc:picChg>
        <pc:picChg chg="mod">
          <ac:chgData name="Smolenaers Roel (BT-VS/MKC)" userId="eb75e836-2e15-4a56-8f39-195824b799ca" providerId="ADAL" clId="{93B42C49-B807-446D-8E03-DDABE9FE0550}" dt="2023-09-13T08:14:24.853" v="2634" actId="207"/>
          <ac:picMkLst>
            <pc:docMk/>
            <pc:sldMk cId="1657521011" sldId="271"/>
            <ac:picMk id="57" creationId="{AE90066E-2E24-4FF9-FE86-F0C7DF54473B}"/>
          </ac:picMkLst>
        </pc:picChg>
        <pc:picChg chg="mod">
          <ac:chgData name="Smolenaers Roel (BT-VS/MKC)" userId="eb75e836-2e15-4a56-8f39-195824b799ca" providerId="ADAL" clId="{93B42C49-B807-446D-8E03-DDABE9FE0550}" dt="2023-09-13T08:14:13.640" v="2630" actId="207"/>
          <ac:picMkLst>
            <pc:docMk/>
            <pc:sldMk cId="1657521011" sldId="271"/>
            <ac:picMk id="60" creationId="{52177A9D-8C6C-E40C-CD06-7F6E48D9D0F0}"/>
          </ac:picMkLst>
        </pc:picChg>
        <pc:picChg chg="mod">
          <ac:chgData name="Smolenaers Roel (BT-VS/MKC)" userId="eb75e836-2e15-4a56-8f39-195824b799ca" providerId="ADAL" clId="{93B42C49-B807-446D-8E03-DDABE9FE0550}" dt="2023-09-13T08:14:22.013" v="2633" actId="207"/>
          <ac:picMkLst>
            <pc:docMk/>
            <pc:sldMk cId="1657521011" sldId="271"/>
            <ac:picMk id="63" creationId="{C5F8CF92-0D86-FA23-1485-08892C169805}"/>
          </ac:picMkLst>
        </pc:picChg>
        <pc:picChg chg="mod">
          <ac:chgData name="Smolenaers Roel (BT-VS/MKC)" userId="eb75e836-2e15-4a56-8f39-195824b799ca" providerId="ADAL" clId="{93B42C49-B807-446D-8E03-DDABE9FE0550}" dt="2023-09-13T08:14:42.738" v="2637" actId="207"/>
          <ac:picMkLst>
            <pc:docMk/>
            <pc:sldMk cId="1657521011" sldId="271"/>
            <ac:picMk id="66" creationId="{F51BD6E7-78A0-9C66-DB84-93D6E023F5C0}"/>
          </ac:picMkLst>
        </pc:picChg>
        <pc:picChg chg="add mod ord">
          <ac:chgData name="Smolenaers Roel (BT-VS/MKC)" userId="eb75e836-2e15-4a56-8f39-195824b799ca" providerId="ADAL" clId="{93B42C49-B807-446D-8E03-DDABE9FE0550}" dt="2023-09-13T08:14:10.306" v="2628" actId="207"/>
          <ac:picMkLst>
            <pc:docMk/>
            <pc:sldMk cId="1657521011" sldId="271"/>
            <ac:picMk id="98" creationId="{8BD63B99-9A7D-63D6-BCF4-0A10C630FE07}"/>
          </ac:picMkLst>
        </pc:picChg>
        <pc:picChg chg="del mod topLvl">
          <ac:chgData name="Smolenaers Roel (BT-VS/MKC)" userId="eb75e836-2e15-4a56-8f39-195824b799ca" providerId="ADAL" clId="{93B42C49-B807-446D-8E03-DDABE9FE0550}" dt="2023-09-11T09:47:49.937" v="1553" actId="478"/>
          <ac:picMkLst>
            <pc:docMk/>
            <pc:sldMk cId="1657521011" sldId="271"/>
            <ac:picMk id="101" creationId="{321DBF76-F6A5-E879-D222-711E0E998278}"/>
          </ac:picMkLst>
        </pc:picChg>
        <pc:cxnChg chg="del mod topLvl">
          <ac:chgData name="Smolenaers Roel (BT-VS/MKC)" userId="eb75e836-2e15-4a56-8f39-195824b799ca" providerId="ADAL" clId="{93B42C49-B807-446D-8E03-DDABE9FE0550}" dt="2023-09-11T09:42:31.818" v="1460" actId="478"/>
          <ac:cxnSpMkLst>
            <pc:docMk/>
            <pc:sldMk cId="1657521011" sldId="271"/>
            <ac:cxnSpMk id="28" creationId="{1574E21A-7180-44D9-AE80-E5C3B2251174}"/>
          </ac:cxnSpMkLst>
        </pc:cxnChg>
        <pc:cxnChg chg="del mod topLvl">
          <ac:chgData name="Smolenaers Roel (BT-VS/MKC)" userId="eb75e836-2e15-4a56-8f39-195824b799ca" providerId="ADAL" clId="{93B42C49-B807-446D-8E03-DDABE9FE0550}" dt="2023-09-11T09:42:30.978" v="1459" actId="478"/>
          <ac:cxnSpMkLst>
            <pc:docMk/>
            <pc:sldMk cId="1657521011" sldId="271"/>
            <ac:cxnSpMk id="29" creationId="{2B320386-D6A2-2FA6-D6FC-C03223C299DE}"/>
          </ac:cxnSpMkLst>
        </pc:cxnChg>
        <pc:cxnChg chg="del">
          <ac:chgData name="Smolenaers Roel (BT-VS/MKC)" userId="eb75e836-2e15-4a56-8f39-195824b799ca" providerId="ADAL" clId="{93B42C49-B807-446D-8E03-DDABE9FE0550}" dt="2023-09-11T09:41:20.659" v="1441" actId="478"/>
          <ac:cxnSpMkLst>
            <pc:docMk/>
            <pc:sldMk cId="1657521011" sldId="271"/>
            <ac:cxnSpMk id="30" creationId="{D7549F37-4DC6-1D85-24EB-737CC7F51E2A}"/>
          </ac:cxnSpMkLst>
        </pc:cxnChg>
        <pc:cxnChg chg="del mod topLvl">
          <ac:chgData name="Smolenaers Roel (BT-VS/MKC)" userId="eb75e836-2e15-4a56-8f39-195824b799ca" providerId="ADAL" clId="{93B42C49-B807-446D-8E03-DDABE9FE0550}" dt="2023-09-11T09:42:32.507" v="1461" actId="478"/>
          <ac:cxnSpMkLst>
            <pc:docMk/>
            <pc:sldMk cId="1657521011" sldId="271"/>
            <ac:cxnSpMk id="31" creationId="{18919865-971F-32A5-D687-44F3F0FF060F}"/>
          </ac:cxnSpMkLst>
        </pc:cxnChg>
        <pc:cxnChg chg="del mod topLvl">
          <ac:chgData name="Smolenaers Roel (BT-VS/MKC)" userId="eb75e836-2e15-4a56-8f39-195824b799ca" providerId="ADAL" clId="{93B42C49-B807-446D-8E03-DDABE9FE0550}" dt="2023-09-11T09:42:33.329" v="1462" actId="478"/>
          <ac:cxnSpMkLst>
            <pc:docMk/>
            <pc:sldMk cId="1657521011" sldId="271"/>
            <ac:cxnSpMk id="32" creationId="{DF118180-3CF0-0B29-7E2F-46CCBBC82125}"/>
          </ac:cxnSpMkLst>
        </pc:cxnChg>
        <pc:cxnChg chg="del mod topLvl">
          <ac:chgData name="Smolenaers Roel (BT-VS/MKC)" userId="eb75e836-2e15-4a56-8f39-195824b799ca" providerId="ADAL" clId="{93B42C49-B807-446D-8E03-DDABE9FE0550}" dt="2023-09-11T09:42:34.217" v="1463" actId="478"/>
          <ac:cxnSpMkLst>
            <pc:docMk/>
            <pc:sldMk cId="1657521011" sldId="271"/>
            <ac:cxnSpMk id="33" creationId="{BFE3BC9E-7C71-1C13-FC49-B4159F8DDBE7}"/>
          </ac:cxnSpMkLst>
        </pc:cxnChg>
        <pc:cxnChg chg="del mod topLvl">
          <ac:chgData name="Smolenaers Roel (BT-VS/MKC)" userId="eb75e836-2e15-4a56-8f39-195824b799ca" providerId="ADAL" clId="{93B42C49-B807-446D-8E03-DDABE9FE0550}" dt="2023-09-11T09:42:35.098" v="1464" actId="478"/>
          <ac:cxnSpMkLst>
            <pc:docMk/>
            <pc:sldMk cId="1657521011" sldId="271"/>
            <ac:cxnSpMk id="42" creationId="{74EAF5CD-5DDB-E992-3137-7DF921930916}"/>
          </ac:cxnSpMkLst>
        </pc:cxnChg>
        <pc:cxnChg chg="add mod ord">
          <ac:chgData name="Smolenaers Roel (BT-VS/MKC)" userId="eb75e836-2e15-4a56-8f39-195824b799ca" providerId="ADAL" clId="{93B42C49-B807-446D-8E03-DDABE9FE0550}" dt="2023-09-13T08:15:04.199" v="2640" actId="167"/>
          <ac:cxnSpMkLst>
            <pc:docMk/>
            <pc:sldMk cId="1657521011" sldId="271"/>
            <ac:cxnSpMk id="72" creationId="{CB0E8A99-2EFC-140F-5710-C8354B345B05}"/>
          </ac:cxnSpMkLst>
        </pc:cxnChg>
        <pc:cxnChg chg="add mod ord">
          <ac:chgData name="Smolenaers Roel (BT-VS/MKC)" userId="eb75e836-2e15-4a56-8f39-195824b799ca" providerId="ADAL" clId="{93B42C49-B807-446D-8E03-DDABE9FE0550}" dt="2023-09-13T08:15:04.199" v="2640" actId="167"/>
          <ac:cxnSpMkLst>
            <pc:docMk/>
            <pc:sldMk cId="1657521011" sldId="271"/>
            <ac:cxnSpMk id="74" creationId="{7099AFB2-51C3-2E79-A101-E12A22325645}"/>
          </ac:cxnSpMkLst>
        </pc:cxnChg>
        <pc:cxnChg chg="add mod ord">
          <ac:chgData name="Smolenaers Roel (BT-VS/MKC)" userId="eb75e836-2e15-4a56-8f39-195824b799ca" providerId="ADAL" clId="{93B42C49-B807-446D-8E03-DDABE9FE0550}" dt="2023-09-13T08:15:25.162" v="2645" actId="14100"/>
          <ac:cxnSpMkLst>
            <pc:docMk/>
            <pc:sldMk cId="1657521011" sldId="271"/>
            <ac:cxnSpMk id="78" creationId="{12FD2610-5347-431B-3DEA-1838DA062363}"/>
          </ac:cxnSpMkLst>
        </pc:cxnChg>
        <pc:cxnChg chg="add mod ord">
          <ac:chgData name="Smolenaers Roel (BT-VS/MKC)" userId="eb75e836-2e15-4a56-8f39-195824b799ca" providerId="ADAL" clId="{93B42C49-B807-446D-8E03-DDABE9FE0550}" dt="2023-09-13T08:15:14.496" v="2642" actId="1076"/>
          <ac:cxnSpMkLst>
            <pc:docMk/>
            <pc:sldMk cId="1657521011" sldId="271"/>
            <ac:cxnSpMk id="82" creationId="{6C97B5E1-05EE-3909-B704-D8DC8BFBFB78}"/>
          </ac:cxnSpMkLst>
        </pc:cxnChg>
        <pc:cxnChg chg="add mod ord">
          <ac:chgData name="Smolenaers Roel (BT-VS/MKC)" userId="eb75e836-2e15-4a56-8f39-195824b799ca" providerId="ADAL" clId="{93B42C49-B807-446D-8E03-DDABE9FE0550}" dt="2023-09-13T08:15:04.199" v="2640" actId="167"/>
          <ac:cxnSpMkLst>
            <pc:docMk/>
            <pc:sldMk cId="1657521011" sldId="271"/>
            <ac:cxnSpMk id="90" creationId="{2A2E73AA-7BF8-7F6A-CB3F-86D0BC137101}"/>
          </ac:cxnSpMkLst>
        </pc:cxnChg>
        <pc:cxnChg chg="add mod ord">
          <ac:chgData name="Smolenaers Roel (BT-VS/MKC)" userId="eb75e836-2e15-4a56-8f39-195824b799ca" providerId="ADAL" clId="{93B42C49-B807-446D-8E03-DDABE9FE0550}" dt="2023-09-13T08:15:21.746" v="2644" actId="14100"/>
          <ac:cxnSpMkLst>
            <pc:docMk/>
            <pc:sldMk cId="1657521011" sldId="271"/>
            <ac:cxnSpMk id="94" creationId="{5C9625A7-712C-230B-C382-315D6EA90AB8}"/>
          </ac:cxnSpMkLst>
        </pc:cxnChg>
        <pc:cxnChg chg="add mod ord">
          <ac:chgData name="Smolenaers Roel (BT-VS/MKC)" userId="eb75e836-2e15-4a56-8f39-195824b799ca" providerId="ADAL" clId="{93B42C49-B807-446D-8E03-DDABE9FE0550}" dt="2023-09-13T08:15:04.199" v="2640" actId="167"/>
          <ac:cxnSpMkLst>
            <pc:docMk/>
            <pc:sldMk cId="1657521011" sldId="271"/>
            <ac:cxnSpMk id="102" creationId="{EEF20DBE-8B22-BC16-4C83-CFD67C60CD43}"/>
          </ac:cxnSpMkLst>
        </pc:cxnChg>
      </pc:sldChg>
      <pc:sldChg chg="addSp delSp modSp mod modClrScheme chgLayout">
        <pc:chgData name="Smolenaers Roel (BT-VS/MKC)" userId="eb75e836-2e15-4a56-8f39-195824b799ca" providerId="ADAL" clId="{93B42C49-B807-446D-8E03-DDABE9FE0550}" dt="2023-09-13T08:19:34.379" v="2677" actId="208"/>
        <pc:sldMkLst>
          <pc:docMk/>
          <pc:sldMk cId="3035684799" sldId="272"/>
        </pc:sldMkLst>
        <pc:spChg chg="mod ord">
          <ac:chgData name="Smolenaers Roel (BT-VS/MKC)" userId="eb75e836-2e15-4a56-8f39-195824b799ca" providerId="ADAL" clId="{93B42C49-B807-446D-8E03-DDABE9FE0550}" dt="2023-09-11T08:45:37.580" v="292" actId="700"/>
          <ac:spMkLst>
            <pc:docMk/>
            <pc:sldMk cId="3035684799" sldId="272"/>
            <ac:spMk id="2" creationId="{4DBCA120-6C3C-605B-6D6F-C5E55B6DDF17}"/>
          </ac:spMkLst>
        </pc:spChg>
        <pc:spChg chg="mod">
          <ac:chgData name="Smolenaers Roel (BT-VS/MKC)" userId="eb75e836-2e15-4a56-8f39-195824b799ca" providerId="ADAL" clId="{93B42C49-B807-446D-8E03-DDABE9FE0550}" dt="2023-09-11T09:02:32.197" v="459" actId="255"/>
          <ac:spMkLst>
            <pc:docMk/>
            <pc:sldMk cId="3035684799" sldId="272"/>
            <ac:spMk id="3" creationId="{224CCBA0-771B-A21B-5132-B81177DD0897}"/>
          </ac:spMkLst>
        </pc:spChg>
        <pc:spChg chg="mod">
          <ac:chgData name="Smolenaers Roel (BT-VS/MKC)" userId="eb75e836-2e15-4a56-8f39-195824b799ca" providerId="ADAL" clId="{93B42C49-B807-446D-8E03-DDABE9FE0550}" dt="2023-09-13T08:19:34.379" v="2677" actId="208"/>
          <ac:spMkLst>
            <pc:docMk/>
            <pc:sldMk cId="3035684799" sldId="272"/>
            <ac:spMk id="4" creationId="{096C4850-C3D0-2EA8-11E6-BAF057E0D4E4}"/>
          </ac:spMkLst>
        </pc:spChg>
        <pc:spChg chg="mod">
          <ac:chgData name="Smolenaers Roel (BT-VS/MKC)" userId="eb75e836-2e15-4a56-8f39-195824b799ca" providerId="ADAL" clId="{93B42C49-B807-446D-8E03-DDABE9FE0550}" dt="2023-09-11T09:04:41.835" v="534" actId="20577"/>
          <ac:spMkLst>
            <pc:docMk/>
            <pc:sldMk cId="3035684799" sldId="272"/>
            <ac:spMk id="5" creationId="{9944160B-9643-FE9A-16FA-1A987056CC99}"/>
          </ac:spMkLst>
        </pc:spChg>
        <pc:spChg chg="del mod">
          <ac:chgData name="Smolenaers Roel (BT-VS/MKC)" userId="eb75e836-2e15-4a56-8f39-195824b799ca" providerId="ADAL" clId="{93B42C49-B807-446D-8E03-DDABE9FE0550}" dt="2023-09-11T09:02:12.442" v="451"/>
          <ac:spMkLst>
            <pc:docMk/>
            <pc:sldMk cId="3035684799" sldId="272"/>
            <ac:spMk id="6" creationId="{35575759-945C-B8EC-D676-E194E3F709C9}"/>
          </ac:spMkLst>
        </pc:spChg>
        <pc:spChg chg="del mod">
          <ac:chgData name="Smolenaers Roel (BT-VS/MKC)" userId="eb75e836-2e15-4a56-8f39-195824b799ca" providerId="ADAL" clId="{93B42C49-B807-446D-8E03-DDABE9FE0550}" dt="2023-09-11T09:02:59.126" v="472"/>
          <ac:spMkLst>
            <pc:docMk/>
            <pc:sldMk cId="3035684799" sldId="272"/>
            <ac:spMk id="7" creationId="{F3E0D329-4C82-8F4E-45A0-46E980B2CDEF}"/>
          </ac:spMkLst>
        </pc:spChg>
        <pc:spChg chg="del mod">
          <ac:chgData name="Smolenaers Roel (BT-VS/MKC)" userId="eb75e836-2e15-4a56-8f39-195824b799ca" providerId="ADAL" clId="{93B42C49-B807-446D-8E03-DDABE9FE0550}" dt="2023-09-11T09:04:27.140" v="528"/>
          <ac:spMkLst>
            <pc:docMk/>
            <pc:sldMk cId="3035684799" sldId="272"/>
            <ac:spMk id="8" creationId="{19FA845F-F80D-CE94-7281-25B480CD97F9}"/>
          </ac:spMkLst>
        </pc:spChg>
        <pc:spChg chg="del mod">
          <ac:chgData name="Smolenaers Roel (BT-VS/MKC)" userId="eb75e836-2e15-4a56-8f39-195824b799ca" providerId="ADAL" clId="{93B42C49-B807-446D-8E03-DDABE9FE0550}" dt="2023-09-11T09:02:59.124" v="470" actId="478"/>
          <ac:spMkLst>
            <pc:docMk/>
            <pc:sldMk cId="3035684799" sldId="272"/>
            <ac:spMk id="9" creationId="{A9339F52-C84D-FD79-0CC3-88971409C0F7}"/>
          </ac:spMkLst>
        </pc:spChg>
        <pc:spChg chg="del mod">
          <ac:chgData name="Smolenaers Roel (BT-VS/MKC)" userId="eb75e836-2e15-4a56-8f39-195824b799ca" providerId="ADAL" clId="{93B42C49-B807-446D-8E03-DDABE9FE0550}" dt="2023-09-11T09:03:05.643" v="477" actId="478"/>
          <ac:spMkLst>
            <pc:docMk/>
            <pc:sldMk cId="3035684799" sldId="272"/>
            <ac:spMk id="10" creationId="{EA1BC749-5EB4-9AFF-C2D3-A0EB55AE01DE}"/>
          </ac:spMkLst>
        </pc:spChg>
        <pc:spChg chg="del mod">
          <ac:chgData name="Smolenaers Roel (BT-VS/MKC)" userId="eb75e836-2e15-4a56-8f39-195824b799ca" providerId="ADAL" clId="{93B42C49-B807-446D-8E03-DDABE9FE0550}" dt="2023-09-11T09:02:12.441" v="449" actId="478"/>
          <ac:spMkLst>
            <pc:docMk/>
            <pc:sldMk cId="3035684799" sldId="272"/>
            <ac:spMk id="12" creationId="{31C7304D-04B5-AAD5-FED1-AF7DD4AF966A}"/>
          </ac:spMkLst>
        </pc:spChg>
        <pc:spChg chg="del mod">
          <ac:chgData name="Smolenaers Roel (BT-VS/MKC)" userId="eb75e836-2e15-4a56-8f39-195824b799ca" providerId="ADAL" clId="{93B42C49-B807-446D-8E03-DDABE9FE0550}" dt="2023-09-11T09:04:27.137" v="526" actId="478"/>
          <ac:spMkLst>
            <pc:docMk/>
            <pc:sldMk cId="3035684799" sldId="272"/>
            <ac:spMk id="13" creationId="{D1FCC7FF-F2B0-5E3E-3DA3-91BF47B68FAC}"/>
          </ac:spMkLst>
        </pc:spChg>
        <pc:spChg chg="mod ord">
          <ac:chgData name="Smolenaers Roel (BT-VS/MKC)" userId="eb75e836-2e15-4a56-8f39-195824b799ca" providerId="ADAL" clId="{93B42C49-B807-446D-8E03-DDABE9FE0550}" dt="2023-09-11T08:45:37.580" v="292" actId="700"/>
          <ac:spMkLst>
            <pc:docMk/>
            <pc:sldMk cId="3035684799" sldId="272"/>
            <ac:spMk id="19" creationId="{9DB4E423-C1E1-0500-BA3A-7E7E71D66C00}"/>
          </ac:spMkLst>
        </pc:spChg>
        <pc:picChg chg="add mod">
          <ac:chgData name="Smolenaers Roel (BT-VS/MKC)" userId="eb75e836-2e15-4a56-8f39-195824b799ca" providerId="ADAL" clId="{93B42C49-B807-446D-8E03-DDABE9FE0550}" dt="2023-09-11T09:05:19.371" v="571" actId="1076"/>
          <ac:picMkLst>
            <pc:docMk/>
            <pc:sldMk cId="3035684799" sldId="272"/>
            <ac:picMk id="11" creationId="{81F32BDD-7FA6-4148-19F1-4D7EE39CE82A}"/>
          </ac:picMkLst>
        </pc:picChg>
        <pc:picChg chg="add mod">
          <ac:chgData name="Smolenaers Roel (BT-VS/MKC)" userId="eb75e836-2e15-4a56-8f39-195824b799ca" providerId="ADAL" clId="{93B42C49-B807-446D-8E03-DDABE9FE0550}" dt="2023-09-11T09:05:11.895" v="569" actId="207"/>
          <ac:picMkLst>
            <pc:docMk/>
            <pc:sldMk cId="3035684799" sldId="272"/>
            <ac:picMk id="15" creationId="{881EE327-B58C-B701-681D-03F0318BB425}"/>
          </ac:picMkLst>
        </pc:picChg>
        <pc:picChg chg="add mod">
          <ac:chgData name="Smolenaers Roel (BT-VS/MKC)" userId="eb75e836-2e15-4a56-8f39-195824b799ca" providerId="ADAL" clId="{93B42C49-B807-446D-8E03-DDABE9FE0550}" dt="2023-09-11T09:05:15.005" v="570" actId="1076"/>
          <ac:picMkLst>
            <pc:docMk/>
            <pc:sldMk cId="3035684799" sldId="272"/>
            <ac:picMk id="17" creationId="{9531BE69-1AD3-E0C2-0024-6FB2D3D7B294}"/>
          </ac:picMkLst>
        </pc:picChg>
      </pc:sldChg>
      <pc:sldChg chg="modSp mod modClrScheme chgLayout">
        <pc:chgData name="Smolenaers Roel (BT-VS/MKC)" userId="eb75e836-2e15-4a56-8f39-195824b799ca" providerId="ADAL" clId="{93B42C49-B807-446D-8E03-DDABE9FE0550}" dt="2023-09-11T08:46:34.005" v="302" actId="207"/>
        <pc:sldMkLst>
          <pc:docMk/>
          <pc:sldMk cId="3657915019" sldId="274"/>
        </pc:sldMkLst>
        <pc:spChg chg="mod ord">
          <ac:chgData name="Smolenaers Roel (BT-VS/MKC)" userId="eb75e836-2e15-4a56-8f39-195824b799ca" providerId="ADAL" clId="{93B42C49-B807-446D-8E03-DDABE9FE0550}" dt="2023-09-11T08:46:14.998" v="298" actId="700"/>
          <ac:spMkLst>
            <pc:docMk/>
            <pc:sldMk cId="3657915019" sldId="274"/>
            <ac:spMk id="2" creationId="{4DBCA120-6C3C-605B-6D6F-C5E55B6DDF17}"/>
          </ac:spMkLst>
        </pc:spChg>
        <pc:spChg chg="mod">
          <ac:chgData name="Smolenaers Roel (BT-VS/MKC)" userId="eb75e836-2e15-4a56-8f39-195824b799ca" providerId="ADAL" clId="{93B42C49-B807-446D-8E03-DDABE9FE0550}" dt="2023-09-11T08:46:34.005" v="302" actId="207"/>
          <ac:spMkLst>
            <pc:docMk/>
            <pc:sldMk cId="3657915019" sldId="274"/>
            <ac:spMk id="4" creationId="{197B6EC1-7051-A710-6F8D-EDB11239444E}"/>
          </ac:spMkLst>
        </pc:spChg>
        <pc:spChg chg="mod">
          <ac:chgData name="Smolenaers Roel (BT-VS/MKC)" userId="eb75e836-2e15-4a56-8f39-195824b799ca" providerId="ADAL" clId="{93B42C49-B807-446D-8E03-DDABE9FE0550}" dt="2023-09-11T08:46:34.005" v="302" actId="207"/>
          <ac:spMkLst>
            <pc:docMk/>
            <pc:sldMk cId="3657915019" sldId="274"/>
            <ac:spMk id="6" creationId="{1C3D7321-E89B-B850-8C0E-ADCE79982920}"/>
          </ac:spMkLst>
        </pc:spChg>
        <pc:spChg chg="mod">
          <ac:chgData name="Smolenaers Roel (BT-VS/MKC)" userId="eb75e836-2e15-4a56-8f39-195824b799ca" providerId="ADAL" clId="{93B42C49-B807-446D-8E03-DDABE9FE0550}" dt="2023-09-11T08:46:34.005" v="302" actId="207"/>
          <ac:spMkLst>
            <pc:docMk/>
            <pc:sldMk cId="3657915019" sldId="274"/>
            <ac:spMk id="8" creationId="{B8B901CC-65DA-4A99-589C-6398A7DAC5F1}"/>
          </ac:spMkLst>
        </pc:spChg>
        <pc:spChg chg="mod ord">
          <ac:chgData name="Smolenaers Roel (BT-VS/MKC)" userId="eb75e836-2e15-4a56-8f39-195824b799ca" providerId="ADAL" clId="{93B42C49-B807-446D-8E03-DDABE9FE0550}" dt="2023-09-11T08:46:14.998" v="298" actId="700"/>
          <ac:spMkLst>
            <pc:docMk/>
            <pc:sldMk cId="3657915019" sldId="274"/>
            <ac:spMk id="11" creationId="{EE9D52F2-E5E5-F792-3C5D-599ADDF96B32}"/>
          </ac:spMkLst>
        </pc:spChg>
        <pc:spChg chg="mod">
          <ac:chgData name="Smolenaers Roel (BT-VS/MKC)" userId="eb75e836-2e15-4a56-8f39-195824b799ca" providerId="ADAL" clId="{93B42C49-B807-446D-8E03-DDABE9FE0550}" dt="2023-09-11T08:46:26.446" v="300" actId="207"/>
          <ac:spMkLst>
            <pc:docMk/>
            <pc:sldMk cId="3657915019" sldId="274"/>
            <ac:spMk id="34" creationId="{07F8EF7A-E6E5-A865-85AB-3ECE45A4C712}"/>
          </ac:spMkLst>
        </pc:spChg>
        <pc:spChg chg="mod">
          <ac:chgData name="Smolenaers Roel (BT-VS/MKC)" userId="eb75e836-2e15-4a56-8f39-195824b799ca" providerId="ADAL" clId="{93B42C49-B807-446D-8E03-DDABE9FE0550}" dt="2023-09-11T08:46:26.446" v="300" actId="207"/>
          <ac:spMkLst>
            <pc:docMk/>
            <pc:sldMk cId="3657915019" sldId="274"/>
            <ac:spMk id="35" creationId="{BDE1F717-E97F-E242-A56A-3B514D5C4FD6}"/>
          </ac:spMkLst>
        </pc:spChg>
        <pc:spChg chg="mod">
          <ac:chgData name="Smolenaers Roel (BT-VS/MKC)" userId="eb75e836-2e15-4a56-8f39-195824b799ca" providerId="ADAL" clId="{93B42C49-B807-446D-8E03-DDABE9FE0550}" dt="2023-09-11T08:46:26.446" v="300" actId="207"/>
          <ac:spMkLst>
            <pc:docMk/>
            <pc:sldMk cId="3657915019" sldId="274"/>
            <ac:spMk id="36" creationId="{B1A757A7-DF3B-4BFD-EE54-EBC72A17C190}"/>
          </ac:spMkLst>
        </pc:spChg>
        <pc:picChg chg="mod">
          <ac:chgData name="Smolenaers Roel (BT-VS/MKC)" userId="eb75e836-2e15-4a56-8f39-195824b799ca" providerId="ADAL" clId="{93B42C49-B807-446D-8E03-DDABE9FE0550}" dt="2023-09-11T08:46:21.849" v="299" actId="207"/>
          <ac:picMkLst>
            <pc:docMk/>
            <pc:sldMk cId="3657915019" sldId="274"/>
            <ac:picMk id="47" creationId="{1BEBCD8B-2ECA-D3BC-BA2C-E7CF532FB1AC}"/>
          </ac:picMkLst>
        </pc:picChg>
        <pc:picChg chg="mod">
          <ac:chgData name="Smolenaers Roel (BT-VS/MKC)" userId="eb75e836-2e15-4a56-8f39-195824b799ca" providerId="ADAL" clId="{93B42C49-B807-446D-8E03-DDABE9FE0550}" dt="2023-09-11T08:46:21.849" v="299" actId="207"/>
          <ac:picMkLst>
            <pc:docMk/>
            <pc:sldMk cId="3657915019" sldId="274"/>
            <ac:picMk id="49" creationId="{62C98CD6-999A-77D4-47CA-DDD2CA7E7292}"/>
          </ac:picMkLst>
        </pc:picChg>
        <pc:picChg chg="mod">
          <ac:chgData name="Smolenaers Roel (BT-VS/MKC)" userId="eb75e836-2e15-4a56-8f39-195824b799ca" providerId="ADAL" clId="{93B42C49-B807-446D-8E03-DDABE9FE0550}" dt="2023-09-11T08:46:21.849" v="299" actId="207"/>
          <ac:picMkLst>
            <pc:docMk/>
            <pc:sldMk cId="3657915019" sldId="274"/>
            <ac:picMk id="51" creationId="{522105FB-6CB4-81E2-B001-7A05EE625FED}"/>
          </ac:picMkLst>
        </pc:picChg>
      </pc:sldChg>
      <pc:sldChg chg="addSp delSp modSp mod modClrScheme chgLayout">
        <pc:chgData name="Smolenaers Roel (BT-VS/MKC)" userId="eb75e836-2e15-4a56-8f39-195824b799ca" providerId="ADAL" clId="{93B42C49-B807-446D-8E03-DDABE9FE0550}" dt="2023-09-13T08:30:06.712" v="2877" actId="207"/>
        <pc:sldMkLst>
          <pc:docMk/>
          <pc:sldMk cId="1820915858" sldId="275"/>
        </pc:sldMkLst>
        <pc:spChg chg="mod ord">
          <ac:chgData name="Smolenaers Roel (BT-VS/MKC)" userId="eb75e836-2e15-4a56-8f39-195824b799ca" providerId="ADAL" clId="{93B42C49-B807-446D-8E03-DDABE9FE0550}" dt="2023-09-11T09:06:43.567" v="619"/>
          <ac:spMkLst>
            <pc:docMk/>
            <pc:sldMk cId="1820915858" sldId="275"/>
            <ac:spMk id="2" creationId="{4DBCA120-6C3C-605B-6D6F-C5E55B6DDF17}"/>
          </ac:spMkLst>
        </pc:spChg>
        <pc:spChg chg="del">
          <ac:chgData name="Smolenaers Roel (BT-VS/MKC)" userId="eb75e836-2e15-4a56-8f39-195824b799ca" providerId="ADAL" clId="{93B42C49-B807-446D-8E03-DDABE9FE0550}" dt="2023-09-11T09:07:02.426" v="629" actId="478"/>
          <ac:spMkLst>
            <pc:docMk/>
            <pc:sldMk cId="1820915858" sldId="275"/>
            <ac:spMk id="3" creationId="{078ECA94-0BBC-57FC-9CC5-A0C036FD99C1}"/>
          </ac:spMkLst>
        </pc:spChg>
        <pc:spChg chg="del mod">
          <ac:chgData name="Smolenaers Roel (BT-VS/MKC)" userId="eb75e836-2e15-4a56-8f39-195824b799ca" providerId="ADAL" clId="{93B42C49-B807-446D-8E03-DDABE9FE0550}" dt="2023-09-11T09:06:22.407" v="608" actId="478"/>
          <ac:spMkLst>
            <pc:docMk/>
            <pc:sldMk cId="1820915858" sldId="275"/>
            <ac:spMk id="4" creationId="{197B6EC1-7051-A710-6F8D-EDB11239444E}"/>
          </ac:spMkLst>
        </pc:spChg>
        <pc:spChg chg="add mod ord">
          <ac:chgData name="Smolenaers Roel (BT-VS/MKC)" userId="eb75e836-2e15-4a56-8f39-195824b799ca" providerId="ADAL" clId="{93B42C49-B807-446D-8E03-DDABE9FE0550}" dt="2023-09-11T09:07:08.847" v="631" actId="113"/>
          <ac:spMkLst>
            <pc:docMk/>
            <pc:sldMk cId="1820915858" sldId="275"/>
            <ac:spMk id="5" creationId="{8F838E2D-BBF3-F62C-BEF0-CEA2344B054C}"/>
          </ac:spMkLst>
        </pc:spChg>
        <pc:spChg chg="add mod ord">
          <ac:chgData name="Smolenaers Roel (BT-VS/MKC)" userId="eb75e836-2e15-4a56-8f39-195824b799ca" providerId="ADAL" clId="{93B42C49-B807-446D-8E03-DDABE9FE0550}" dt="2023-09-11T09:07:10.542" v="632" actId="113"/>
          <ac:spMkLst>
            <pc:docMk/>
            <pc:sldMk cId="1820915858" sldId="275"/>
            <ac:spMk id="6" creationId="{4B6B64B1-9E75-C906-3162-DE14AD434BF4}"/>
          </ac:spMkLst>
        </pc:spChg>
        <pc:spChg chg="add mod ord">
          <ac:chgData name="Smolenaers Roel (BT-VS/MKC)" userId="eb75e836-2e15-4a56-8f39-195824b799ca" providerId="ADAL" clId="{93B42C49-B807-446D-8E03-DDABE9FE0550}" dt="2023-09-11T09:07:12.197" v="633" actId="113"/>
          <ac:spMkLst>
            <pc:docMk/>
            <pc:sldMk cId="1820915858" sldId="275"/>
            <ac:spMk id="7" creationId="{4C3DC7E4-19C6-8934-2638-8848D8EFA90A}"/>
          </ac:spMkLst>
        </pc:spChg>
        <pc:spChg chg="mod ord">
          <ac:chgData name="Smolenaers Roel (BT-VS/MKC)" userId="eb75e836-2e15-4a56-8f39-195824b799ca" providerId="ADAL" clId="{93B42C49-B807-446D-8E03-DDABE9FE0550}" dt="2023-09-11T09:06:43.567" v="619"/>
          <ac:spMkLst>
            <pc:docMk/>
            <pc:sldMk cId="1820915858" sldId="275"/>
            <ac:spMk id="8" creationId="{B1AD62C1-90F1-4D69-C05E-CB5989A03323}"/>
          </ac:spMkLst>
        </pc:spChg>
        <pc:spChg chg="add mod ord">
          <ac:chgData name="Smolenaers Roel (BT-VS/MKC)" userId="eb75e836-2e15-4a56-8f39-195824b799ca" providerId="ADAL" clId="{93B42C49-B807-446D-8E03-DDABE9FE0550}" dt="2023-09-11T09:07:13.676" v="634" actId="113"/>
          <ac:spMkLst>
            <pc:docMk/>
            <pc:sldMk cId="1820915858" sldId="275"/>
            <ac:spMk id="9" creationId="{063EA475-2301-9859-84D3-562552494498}"/>
          </ac:spMkLst>
        </pc:spChg>
        <pc:spChg chg="add del mod">
          <ac:chgData name="Smolenaers Roel (BT-VS/MKC)" userId="eb75e836-2e15-4a56-8f39-195824b799ca" providerId="ADAL" clId="{93B42C49-B807-446D-8E03-DDABE9FE0550}" dt="2023-09-11T09:06:43.567" v="619"/>
          <ac:spMkLst>
            <pc:docMk/>
            <pc:sldMk cId="1820915858" sldId="275"/>
            <ac:spMk id="10" creationId="{0AF16E2C-0CFE-257B-C99D-CD9A4D4226EE}"/>
          </ac:spMkLst>
        </pc:spChg>
        <pc:spChg chg="add del mod">
          <ac:chgData name="Smolenaers Roel (BT-VS/MKC)" userId="eb75e836-2e15-4a56-8f39-195824b799ca" providerId="ADAL" clId="{93B42C49-B807-446D-8E03-DDABE9FE0550}" dt="2023-09-11T09:06:43.567" v="619"/>
          <ac:spMkLst>
            <pc:docMk/>
            <pc:sldMk cId="1820915858" sldId="275"/>
            <ac:spMk id="11" creationId="{4DE6C32C-2CFF-AB87-AAF8-4D7D2F6CE47D}"/>
          </ac:spMkLst>
        </pc:spChg>
        <pc:spChg chg="del">
          <ac:chgData name="Smolenaers Roel (BT-VS/MKC)" userId="eb75e836-2e15-4a56-8f39-195824b799ca" providerId="ADAL" clId="{93B42C49-B807-446D-8E03-DDABE9FE0550}" dt="2023-09-11T09:06:23.247" v="609" actId="478"/>
          <ac:spMkLst>
            <pc:docMk/>
            <pc:sldMk cId="1820915858" sldId="275"/>
            <ac:spMk id="12" creationId="{DFE5A654-C902-E9B4-524D-68A0228D60A1}"/>
          </ac:spMkLst>
        </pc:spChg>
        <pc:spChg chg="del mod">
          <ac:chgData name="Smolenaers Roel (BT-VS/MKC)" userId="eb75e836-2e15-4a56-8f39-195824b799ca" providerId="ADAL" clId="{93B42C49-B807-446D-8E03-DDABE9FE0550}" dt="2023-09-11T09:06:41.522" v="617" actId="478"/>
          <ac:spMkLst>
            <pc:docMk/>
            <pc:sldMk cId="1820915858" sldId="275"/>
            <ac:spMk id="13" creationId="{937D5C62-D53E-390D-9B95-88ABDE1A748F}"/>
          </ac:spMkLst>
        </pc:spChg>
        <pc:spChg chg="del mod">
          <ac:chgData name="Smolenaers Roel (BT-VS/MKC)" userId="eb75e836-2e15-4a56-8f39-195824b799ca" providerId="ADAL" clId="{93B42C49-B807-446D-8E03-DDABE9FE0550}" dt="2023-09-11T09:06:18.594" v="602"/>
          <ac:spMkLst>
            <pc:docMk/>
            <pc:sldMk cId="1820915858" sldId="275"/>
            <ac:spMk id="14" creationId="{45C13FD3-C3C7-491D-BFFA-94D4752F8BB5}"/>
          </ac:spMkLst>
        </pc:spChg>
        <pc:spChg chg="add del mod">
          <ac:chgData name="Smolenaers Roel (BT-VS/MKC)" userId="eb75e836-2e15-4a56-8f39-195824b799ca" providerId="ADAL" clId="{93B42C49-B807-446D-8E03-DDABE9FE0550}" dt="2023-09-11T09:06:43.567" v="619"/>
          <ac:spMkLst>
            <pc:docMk/>
            <pc:sldMk cId="1820915858" sldId="275"/>
            <ac:spMk id="15" creationId="{1F2BE491-D940-368D-4095-BDA7B509635F}"/>
          </ac:spMkLst>
        </pc:spChg>
        <pc:spChg chg="del mod">
          <ac:chgData name="Smolenaers Roel (BT-VS/MKC)" userId="eb75e836-2e15-4a56-8f39-195824b799ca" providerId="ADAL" clId="{93B42C49-B807-446D-8E03-DDABE9FE0550}" dt="2023-09-11T09:06:33.689" v="613" actId="478"/>
          <ac:spMkLst>
            <pc:docMk/>
            <pc:sldMk cId="1820915858" sldId="275"/>
            <ac:spMk id="16" creationId="{425C990E-8544-F4F8-8EC8-B0DC146AC220}"/>
          </ac:spMkLst>
        </pc:spChg>
        <pc:spChg chg="del mod">
          <ac:chgData name="Smolenaers Roel (BT-VS/MKC)" userId="eb75e836-2e15-4a56-8f39-195824b799ca" providerId="ADAL" clId="{93B42C49-B807-446D-8E03-DDABE9FE0550}" dt="2023-09-11T08:46:55.386" v="307" actId="478"/>
          <ac:spMkLst>
            <pc:docMk/>
            <pc:sldMk cId="1820915858" sldId="275"/>
            <ac:spMk id="17" creationId="{76FD2476-CBCA-3C22-CA0F-A9596D49E499}"/>
          </ac:spMkLst>
        </pc:spChg>
        <pc:spChg chg="del mod">
          <ac:chgData name="Smolenaers Roel (BT-VS/MKC)" userId="eb75e836-2e15-4a56-8f39-195824b799ca" providerId="ADAL" clId="{93B42C49-B807-446D-8E03-DDABE9FE0550}" dt="2023-09-11T09:06:18.594" v="604"/>
          <ac:spMkLst>
            <pc:docMk/>
            <pc:sldMk cId="1820915858" sldId="275"/>
            <ac:spMk id="18" creationId="{3BABB769-0E52-24CA-0475-DF28FA307DFE}"/>
          </ac:spMkLst>
        </pc:spChg>
        <pc:spChg chg="del">
          <ac:chgData name="Smolenaers Roel (BT-VS/MKC)" userId="eb75e836-2e15-4a56-8f39-195824b799ca" providerId="ADAL" clId="{93B42C49-B807-446D-8E03-DDABE9FE0550}" dt="2023-09-11T09:06:21.185" v="607" actId="478"/>
          <ac:spMkLst>
            <pc:docMk/>
            <pc:sldMk cId="1820915858" sldId="275"/>
            <ac:spMk id="19" creationId="{AE85E35E-4FB4-4BBE-9584-9683E3DED2E7}"/>
          </ac:spMkLst>
        </pc:spChg>
        <pc:spChg chg="del">
          <ac:chgData name="Smolenaers Roel (BT-VS/MKC)" userId="eb75e836-2e15-4a56-8f39-195824b799ca" providerId="ADAL" clId="{93B42C49-B807-446D-8E03-DDABE9FE0550}" dt="2023-09-11T09:07:04.650" v="630" actId="478"/>
          <ac:spMkLst>
            <pc:docMk/>
            <pc:sldMk cId="1820915858" sldId="275"/>
            <ac:spMk id="20" creationId="{C92FA47C-E262-37FB-2F07-D79C8677D0F8}"/>
          </ac:spMkLst>
        </pc:spChg>
        <pc:spChg chg="del mod">
          <ac:chgData name="Smolenaers Roel (BT-VS/MKC)" userId="eb75e836-2e15-4a56-8f39-195824b799ca" providerId="ADAL" clId="{93B42C49-B807-446D-8E03-DDABE9FE0550}" dt="2023-09-11T09:06:35.345" v="614" actId="478"/>
          <ac:spMkLst>
            <pc:docMk/>
            <pc:sldMk cId="1820915858" sldId="275"/>
            <ac:spMk id="21" creationId="{CF4F9713-D864-5ADF-916A-29ADA512AA74}"/>
          </ac:spMkLst>
        </pc:spChg>
        <pc:spChg chg="del mod">
          <ac:chgData name="Smolenaers Roel (BT-VS/MKC)" userId="eb75e836-2e15-4a56-8f39-195824b799ca" providerId="ADAL" clId="{93B42C49-B807-446D-8E03-DDABE9FE0550}" dt="2023-09-11T09:06:18.595" v="606"/>
          <ac:spMkLst>
            <pc:docMk/>
            <pc:sldMk cId="1820915858" sldId="275"/>
            <ac:spMk id="22" creationId="{907DECC4-5A8E-523B-02F6-DB99CAF5789B}"/>
          </ac:spMkLst>
        </pc:spChg>
        <pc:spChg chg="add del mod">
          <ac:chgData name="Smolenaers Roel (BT-VS/MKC)" userId="eb75e836-2e15-4a56-8f39-195824b799ca" providerId="ADAL" clId="{93B42C49-B807-446D-8E03-DDABE9FE0550}" dt="2023-09-11T09:06:43.567" v="619"/>
          <ac:spMkLst>
            <pc:docMk/>
            <pc:sldMk cId="1820915858" sldId="275"/>
            <ac:spMk id="23" creationId="{C38F2C43-FD7A-8533-FB44-1566AF814DCD}"/>
          </ac:spMkLst>
        </pc:spChg>
        <pc:spChg chg="del">
          <ac:chgData name="Smolenaers Roel (BT-VS/MKC)" userId="eb75e836-2e15-4a56-8f39-195824b799ca" providerId="ADAL" clId="{93B42C49-B807-446D-8E03-DDABE9FE0550}" dt="2023-09-11T09:06:32.217" v="612" actId="478"/>
          <ac:spMkLst>
            <pc:docMk/>
            <pc:sldMk cId="1820915858" sldId="275"/>
            <ac:spMk id="24" creationId="{31DDA172-7241-49EB-95DE-11219E79BA5E}"/>
          </ac:spMkLst>
        </pc:spChg>
        <pc:spChg chg="del">
          <ac:chgData name="Smolenaers Roel (BT-VS/MKC)" userId="eb75e836-2e15-4a56-8f39-195824b799ca" providerId="ADAL" clId="{93B42C49-B807-446D-8E03-DDABE9FE0550}" dt="2023-09-11T09:06:41.993" v="618" actId="478"/>
          <ac:spMkLst>
            <pc:docMk/>
            <pc:sldMk cId="1820915858" sldId="275"/>
            <ac:spMk id="25" creationId="{2FD1C05F-A343-4AFD-8FB8-9D5F6F810732}"/>
          </ac:spMkLst>
        </pc:spChg>
        <pc:spChg chg="del">
          <ac:chgData name="Smolenaers Roel (BT-VS/MKC)" userId="eb75e836-2e15-4a56-8f39-195824b799ca" providerId="ADAL" clId="{93B42C49-B807-446D-8E03-DDABE9FE0550}" dt="2023-09-11T09:06:36.499" v="615" actId="478"/>
          <ac:spMkLst>
            <pc:docMk/>
            <pc:sldMk cId="1820915858" sldId="275"/>
            <ac:spMk id="26" creationId="{A03B986A-887B-47AC-9D8E-5D49901FA4F2}"/>
          </ac:spMkLst>
        </pc:spChg>
        <pc:spChg chg="add del mod">
          <ac:chgData name="Smolenaers Roel (BT-VS/MKC)" userId="eb75e836-2e15-4a56-8f39-195824b799ca" providerId="ADAL" clId="{93B42C49-B807-446D-8E03-DDABE9FE0550}" dt="2023-09-11T09:06:43.567" v="619"/>
          <ac:spMkLst>
            <pc:docMk/>
            <pc:sldMk cId="1820915858" sldId="275"/>
            <ac:spMk id="27" creationId="{1BC1B053-2ED7-6D4D-E860-4C216DDC4081}"/>
          </ac:spMkLst>
        </pc:spChg>
        <pc:spChg chg="add del mod">
          <ac:chgData name="Smolenaers Roel (BT-VS/MKC)" userId="eb75e836-2e15-4a56-8f39-195824b799ca" providerId="ADAL" clId="{93B42C49-B807-446D-8E03-DDABE9FE0550}" dt="2023-09-11T09:06:43.567" v="619"/>
          <ac:spMkLst>
            <pc:docMk/>
            <pc:sldMk cId="1820915858" sldId="275"/>
            <ac:spMk id="28" creationId="{8E0694C1-1FB2-1C57-495F-48EB28D60196}"/>
          </ac:spMkLst>
        </pc:spChg>
        <pc:spChg chg="del mod">
          <ac:chgData name="Smolenaers Roel (BT-VS/MKC)" userId="eb75e836-2e15-4a56-8f39-195824b799ca" providerId="ADAL" clId="{93B42C49-B807-446D-8E03-DDABE9FE0550}" dt="2023-09-11T09:06:18.594" v="600"/>
          <ac:spMkLst>
            <pc:docMk/>
            <pc:sldMk cId="1820915858" sldId="275"/>
            <ac:spMk id="34" creationId="{07F8EF7A-E6E5-A865-85AB-3ECE45A4C712}"/>
          </ac:spMkLst>
        </pc:spChg>
        <pc:picChg chg="add mod">
          <ac:chgData name="Smolenaers Roel (BT-VS/MKC)" userId="eb75e836-2e15-4a56-8f39-195824b799ca" providerId="ADAL" clId="{93B42C49-B807-446D-8E03-DDABE9FE0550}" dt="2023-09-13T08:29:48.839" v="2874" actId="207"/>
          <ac:picMkLst>
            <pc:docMk/>
            <pc:sldMk cId="1820915858" sldId="275"/>
            <ac:picMk id="30" creationId="{2F80D59F-76F0-203E-5302-A04864A49859}"/>
          </ac:picMkLst>
        </pc:picChg>
        <pc:picChg chg="add mod">
          <ac:chgData name="Smolenaers Roel (BT-VS/MKC)" userId="eb75e836-2e15-4a56-8f39-195824b799ca" providerId="ADAL" clId="{93B42C49-B807-446D-8E03-DDABE9FE0550}" dt="2023-09-13T08:29:57.652" v="2875" actId="207"/>
          <ac:picMkLst>
            <pc:docMk/>
            <pc:sldMk cId="1820915858" sldId="275"/>
            <ac:picMk id="32" creationId="{9B0308FB-1477-A7B0-B58C-EF39B05CA4AD}"/>
          </ac:picMkLst>
        </pc:picChg>
        <pc:picChg chg="add mod">
          <ac:chgData name="Smolenaers Roel (BT-VS/MKC)" userId="eb75e836-2e15-4a56-8f39-195824b799ca" providerId="ADAL" clId="{93B42C49-B807-446D-8E03-DDABE9FE0550}" dt="2023-09-13T08:30:01.821" v="2876" actId="207"/>
          <ac:picMkLst>
            <pc:docMk/>
            <pc:sldMk cId="1820915858" sldId="275"/>
            <ac:picMk id="35" creationId="{46C9BF35-B43C-39AC-77D6-599A68C32F49}"/>
          </ac:picMkLst>
        </pc:picChg>
        <pc:picChg chg="add mod">
          <ac:chgData name="Smolenaers Roel (BT-VS/MKC)" userId="eb75e836-2e15-4a56-8f39-195824b799ca" providerId="ADAL" clId="{93B42C49-B807-446D-8E03-DDABE9FE0550}" dt="2023-09-13T08:30:06.712" v="2877" actId="207"/>
          <ac:picMkLst>
            <pc:docMk/>
            <pc:sldMk cId="1820915858" sldId="275"/>
            <ac:picMk id="37" creationId="{027C540F-5D76-A8BC-DB17-6E768C8E01DC}"/>
          </ac:picMkLst>
        </pc:picChg>
      </pc:sldChg>
      <pc:sldChg chg="addSp delSp modSp del mod modClrScheme chgLayout">
        <pc:chgData name="Smolenaers Roel (BT-VS/MKC)" userId="eb75e836-2e15-4a56-8f39-195824b799ca" providerId="ADAL" clId="{93B42C49-B807-446D-8E03-DDABE9FE0550}" dt="2023-09-13T08:17:23.108" v="2651" actId="47"/>
        <pc:sldMkLst>
          <pc:docMk/>
          <pc:sldMk cId="2938273576" sldId="276"/>
        </pc:sldMkLst>
        <pc:spChg chg="add del mod ord">
          <ac:chgData name="Smolenaers Roel (BT-VS/MKC)" userId="eb75e836-2e15-4a56-8f39-195824b799ca" providerId="ADAL" clId="{93B42C49-B807-446D-8E03-DDABE9FE0550}" dt="2023-09-11T08:47:27.857" v="316" actId="700"/>
          <ac:spMkLst>
            <pc:docMk/>
            <pc:sldMk cId="2938273576" sldId="276"/>
            <ac:spMk id="2" creationId="{2A700A10-FBD9-6B84-4D67-2D1290307625}"/>
          </ac:spMkLst>
        </pc:spChg>
        <pc:spChg chg="add del mod ord">
          <ac:chgData name="Smolenaers Roel (BT-VS/MKC)" userId="eb75e836-2e15-4a56-8f39-195824b799ca" providerId="ADAL" clId="{93B42C49-B807-446D-8E03-DDABE9FE0550}" dt="2023-09-11T09:55:13.607" v="1672" actId="931"/>
          <ac:spMkLst>
            <pc:docMk/>
            <pc:sldMk cId="2938273576" sldId="276"/>
            <ac:spMk id="3" creationId="{2EA36289-67BD-AA63-BBC1-456736379DBB}"/>
          </ac:spMkLst>
        </pc:spChg>
        <pc:spChg chg="add mod ord">
          <ac:chgData name="Smolenaers Roel (BT-VS/MKC)" userId="eb75e836-2e15-4a56-8f39-195824b799ca" providerId="ADAL" clId="{93B42C49-B807-446D-8E03-DDABE9FE0550}" dt="2023-09-11T08:47:35.408" v="330" actId="403"/>
          <ac:spMkLst>
            <pc:docMk/>
            <pc:sldMk cId="2938273576" sldId="276"/>
            <ac:spMk id="4" creationId="{3AF63E53-2D2B-A601-8AB4-3727BF6248EC}"/>
          </ac:spMkLst>
        </pc:spChg>
        <pc:spChg chg="del mod">
          <ac:chgData name="Smolenaers Roel (BT-VS/MKC)" userId="eb75e836-2e15-4a56-8f39-195824b799ca" providerId="ADAL" clId="{93B42C49-B807-446D-8E03-DDABE9FE0550}" dt="2023-09-11T08:47:20.531" v="314" actId="478"/>
          <ac:spMkLst>
            <pc:docMk/>
            <pc:sldMk cId="2938273576" sldId="276"/>
            <ac:spMk id="7" creationId="{0C03D8D8-A007-3413-6A05-6EF46876A6C6}"/>
          </ac:spMkLst>
        </pc:spChg>
        <pc:picChg chg="add mod">
          <ac:chgData name="Smolenaers Roel (BT-VS/MKC)" userId="eb75e836-2e15-4a56-8f39-195824b799ca" providerId="ADAL" clId="{93B42C49-B807-446D-8E03-DDABE9FE0550}" dt="2023-09-11T09:55:13.607" v="1672" actId="931"/>
          <ac:picMkLst>
            <pc:docMk/>
            <pc:sldMk cId="2938273576" sldId="276"/>
            <ac:picMk id="6" creationId="{8966A2C8-8364-5FF3-94C6-D1FD29D88B9F}"/>
          </ac:picMkLst>
        </pc:picChg>
      </pc:sldChg>
      <pc:sldChg chg="addSp delSp modSp mod modClrScheme modShow chgLayout">
        <pc:chgData name="Smolenaers Roel (BT-VS/MKC)" userId="eb75e836-2e15-4a56-8f39-195824b799ca" providerId="ADAL" clId="{93B42C49-B807-446D-8E03-DDABE9FE0550}" dt="2023-09-13T08:25:21.879" v="2796" actId="208"/>
        <pc:sldMkLst>
          <pc:docMk/>
          <pc:sldMk cId="1386623740" sldId="278"/>
        </pc:sldMkLst>
        <pc:spChg chg="mod ord">
          <ac:chgData name="Smolenaers Roel (BT-VS/MKC)" userId="eb75e836-2e15-4a56-8f39-195824b799ca" providerId="ADAL" clId="{93B42C49-B807-446D-8E03-DDABE9FE0550}" dt="2023-09-13T08:22:34.071" v="2764"/>
          <ac:spMkLst>
            <pc:docMk/>
            <pc:sldMk cId="1386623740" sldId="278"/>
            <ac:spMk id="2" creationId="{4DBCA120-6C3C-605B-6D6F-C5E55B6DDF17}"/>
          </ac:spMkLst>
        </pc:spChg>
        <pc:spChg chg="add del mod ord">
          <ac:chgData name="Smolenaers Roel (BT-VS/MKC)" userId="eb75e836-2e15-4a56-8f39-195824b799ca" providerId="ADAL" clId="{93B42C49-B807-446D-8E03-DDABE9FE0550}" dt="2023-09-11T10:04:42.918" v="1720"/>
          <ac:spMkLst>
            <pc:docMk/>
            <pc:sldMk cId="1386623740" sldId="278"/>
            <ac:spMk id="3" creationId="{B11EF3E7-1973-9C30-1748-9BA89DDBB6D6}"/>
          </ac:spMkLst>
        </pc:spChg>
        <pc:spChg chg="add del mod">
          <ac:chgData name="Smolenaers Roel (BT-VS/MKC)" userId="eb75e836-2e15-4a56-8f39-195824b799ca" providerId="ADAL" clId="{93B42C49-B807-446D-8E03-DDABE9FE0550}" dt="2023-09-13T08:22:34.071" v="2764"/>
          <ac:spMkLst>
            <pc:docMk/>
            <pc:sldMk cId="1386623740" sldId="278"/>
            <ac:spMk id="3" creationId="{D378AF0A-6638-E4BA-9895-F6D71F3101CB}"/>
          </ac:spMkLst>
        </pc:spChg>
        <pc:spChg chg="add mod ord">
          <ac:chgData name="Smolenaers Roel (BT-VS/MKC)" userId="eb75e836-2e15-4a56-8f39-195824b799ca" providerId="ADAL" clId="{93B42C49-B807-446D-8E03-DDABE9FE0550}" dt="2023-09-13T08:22:34.071" v="2764"/>
          <ac:spMkLst>
            <pc:docMk/>
            <pc:sldMk cId="1386623740" sldId="278"/>
            <ac:spMk id="4" creationId="{4E00063F-9F8B-D949-DD23-C49E36B1AB57}"/>
          </ac:spMkLst>
        </pc:spChg>
        <pc:spChg chg="mod ord">
          <ac:chgData name="Smolenaers Roel (BT-VS/MKC)" userId="eb75e836-2e15-4a56-8f39-195824b799ca" providerId="ADAL" clId="{93B42C49-B807-446D-8E03-DDABE9FE0550}" dt="2023-09-13T08:22:34.071" v="2764"/>
          <ac:spMkLst>
            <pc:docMk/>
            <pc:sldMk cId="1386623740" sldId="278"/>
            <ac:spMk id="5" creationId="{47BFB9CC-841C-AA9A-7917-43E6E630E3C9}"/>
          </ac:spMkLst>
        </pc:spChg>
        <pc:spChg chg="add del mod">
          <ac:chgData name="Smolenaers Roel (BT-VS/MKC)" userId="eb75e836-2e15-4a56-8f39-195824b799ca" providerId="ADAL" clId="{93B42C49-B807-446D-8E03-DDABE9FE0550}" dt="2023-09-13T08:22:34.071" v="2764"/>
          <ac:spMkLst>
            <pc:docMk/>
            <pc:sldMk cId="1386623740" sldId="278"/>
            <ac:spMk id="6" creationId="{6A870B2F-D148-8E3A-CBD6-656532D545B7}"/>
          </ac:spMkLst>
        </pc:spChg>
        <pc:spChg chg="add del mod">
          <ac:chgData name="Smolenaers Roel (BT-VS/MKC)" userId="eb75e836-2e15-4a56-8f39-195824b799ca" providerId="ADAL" clId="{93B42C49-B807-446D-8E03-DDABE9FE0550}" dt="2023-09-13T08:22:34.071" v="2764"/>
          <ac:spMkLst>
            <pc:docMk/>
            <pc:sldMk cId="1386623740" sldId="278"/>
            <ac:spMk id="7" creationId="{D2C15424-E9F5-78AE-862A-6B7A2BAFDB7E}"/>
          </ac:spMkLst>
        </pc:spChg>
        <pc:spChg chg="add del mod">
          <ac:chgData name="Smolenaers Roel (BT-VS/MKC)" userId="eb75e836-2e15-4a56-8f39-195824b799ca" providerId="ADAL" clId="{93B42C49-B807-446D-8E03-DDABE9FE0550}" dt="2023-09-13T08:22:34.071" v="2764"/>
          <ac:spMkLst>
            <pc:docMk/>
            <pc:sldMk cId="1386623740" sldId="278"/>
            <ac:spMk id="8" creationId="{F38CD64E-53CC-678E-8C97-8F18C2A5E3ED}"/>
          </ac:spMkLst>
        </pc:spChg>
        <pc:spChg chg="mod">
          <ac:chgData name="Smolenaers Roel (BT-VS/MKC)" userId="eb75e836-2e15-4a56-8f39-195824b799ca" providerId="ADAL" clId="{93B42C49-B807-446D-8E03-DDABE9FE0550}" dt="2023-09-13T08:25:21.879" v="2796" actId="208"/>
          <ac:spMkLst>
            <pc:docMk/>
            <pc:sldMk cId="1386623740" sldId="278"/>
            <ac:spMk id="15" creationId="{2DDE3CD0-5610-5D01-A972-EE3CA2B35318}"/>
          </ac:spMkLst>
        </pc:spChg>
        <pc:spChg chg="mod">
          <ac:chgData name="Smolenaers Roel (BT-VS/MKC)" userId="eb75e836-2e15-4a56-8f39-195824b799ca" providerId="ADAL" clId="{93B42C49-B807-446D-8E03-DDABE9FE0550}" dt="2023-09-13T08:25:16.372" v="2794" actId="207"/>
          <ac:spMkLst>
            <pc:docMk/>
            <pc:sldMk cId="1386623740" sldId="278"/>
            <ac:spMk id="18" creationId="{C26567CC-61BE-F17E-F6BD-37EE3B976B91}"/>
          </ac:spMkLst>
        </pc:spChg>
        <pc:spChg chg="del mod">
          <ac:chgData name="Smolenaers Roel (BT-VS/MKC)" userId="eb75e836-2e15-4a56-8f39-195824b799ca" providerId="ADAL" clId="{93B42C49-B807-446D-8E03-DDABE9FE0550}" dt="2023-09-11T10:04:10.901" v="1717"/>
          <ac:spMkLst>
            <pc:docMk/>
            <pc:sldMk cId="1386623740" sldId="278"/>
            <ac:spMk id="20" creationId="{A2D20D6D-E118-21A6-0185-9EEB6D32CE20}"/>
          </ac:spMkLst>
        </pc:spChg>
        <pc:spChg chg="mod">
          <ac:chgData name="Smolenaers Roel (BT-VS/MKC)" userId="eb75e836-2e15-4a56-8f39-195824b799ca" providerId="ADAL" clId="{93B42C49-B807-446D-8E03-DDABE9FE0550}" dt="2023-09-13T08:24:39.025" v="2785" actId="208"/>
          <ac:spMkLst>
            <pc:docMk/>
            <pc:sldMk cId="1386623740" sldId="278"/>
            <ac:spMk id="23" creationId="{BAEB84F3-55B3-1133-A6D5-1138B423ECD7}"/>
          </ac:spMkLst>
        </pc:spChg>
        <pc:spChg chg="add del mod">
          <ac:chgData name="Smolenaers Roel (BT-VS/MKC)" userId="eb75e836-2e15-4a56-8f39-195824b799ca" providerId="ADAL" clId="{93B42C49-B807-446D-8E03-DDABE9FE0550}" dt="2023-09-11T10:06:08.504" v="1732" actId="478"/>
          <ac:spMkLst>
            <pc:docMk/>
            <pc:sldMk cId="1386623740" sldId="278"/>
            <ac:spMk id="26" creationId="{8869367E-1AA9-A3CA-7E8D-76A76CE0FD30}"/>
          </ac:spMkLst>
        </pc:spChg>
        <pc:spChg chg="mod ord topLvl">
          <ac:chgData name="Smolenaers Roel (BT-VS/MKC)" userId="eb75e836-2e15-4a56-8f39-195824b799ca" providerId="ADAL" clId="{93B42C49-B807-446D-8E03-DDABE9FE0550}" dt="2023-09-13T08:24:39.025" v="2785" actId="208"/>
          <ac:spMkLst>
            <pc:docMk/>
            <pc:sldMk cId="1386623740" sldId="278"/>
            <ac:spMk id="28" creationId="{62556B33-5D69-0DAF-D188-4A3A2A105E8F}"/>
          </ac:spMkLst>
        </pc:spChg>
        <pc:spChg chg="mod ord topLvl">
          <ac:chgData name="Smolenaers Roel (BT-VS/MKC)" userId="eb75e836-2e15-4a56-8f39-195824b799ca" providerId="ADAL" clId="{93B42C49-B807-446D-8E03-DDABE9FE0550}" dt="2023-09-13T08:24:39.025" v="2785" actId="208"/>
          <ac:spMkLst>
            <pc:docMk/>
            <pc:sldMk cId="1386623740" sldId="278"/>
            <ac:spMk id="31" creationId="{E219AE5A-F5CA-11D1-BAE1-F445DD894D70}"/>
          </ac:spMkLst>
        </pc:spChg>
        <pc:spChg chg="add del">
          <ac:chgData name="Smolenaers Roel (BT-VS/MKC)" userId="eb75e836-2e15-4a56-8f39-195824b799ca" providerId="ADAL" clId="{93B42C49-B807-446D-8E03-DDABE9FE0550}" dt="2023-09-11T10:08:26.827" v="1773" actId="11529"/>
          <ac:spMkLst>
            <pc:docMk/>
            <pc:sldMk cId="1386623740" sldId="278"/>
            <ac:spMk id="42" creationId="{0C15127D-72B2-541F-879F-96BF69BD14FA}"/>
          </ac:spMkLst>
        </pc:spChg>
        <pc:spChg chg="add mod ord">
          <ac:chgData name="Smolenaers Roel (BT-VS/MKC)" userId="eb75e836-2e15-4a56-8f39-195824b799ca" providerId="ADAL" clId="{93B42C49-B807-446D-8E03-DDABE9FE0550}" dt="2023-09-11T10:09:42.342" v="1833" actId="164"/>
          <ac:spMkLst>
            <pc:docMk/>
            <pc:sldMk cId="1386623740" sldId="278"/>
            <ac:spMk id="43" creationId="{89980CE3-FFA5-37FC-127A-E150135146BB}"/>
          </ac:spMkLst>
        </pc:spChg>
        <pc:grpChg chg="add mod">
          <ac:chgData name="Smolenaers Roel (BT-VS/MKC)" userId="eb75e836-2e15-4a56-8f39-195824b799ca" providerId="ADAL" clId="{93B42C49-B807-446D-8E03-DDABE9FE0550}" dt="2023-09-13T08:24:36.395" v="2784" actId="207"/>
          <ac:grpSpMkLst>
            <pc:docMk/>
            <pc:sldMk cId="1386623740" sldId="278"/>
            <ac:grpSpMk id="14" creationId="{0427B9F9-E44B-D7A4-5DDA-EB68A040E8F9}"/>
          </ac:grpSpMkLst>
        </pc:grpChg>
        <pc:grpChg chg="add mod">
          <ac:chgData name="Smolenaers Roel (BT-VS/MKC)" userId="eb75e836-2e15-4a56-8f39-195824b799ca" providerId="ADAL" clId="{93B42C49-B807-446D-8E03-DDABE9FE0550}" dt="2023-09-13T08:24:36.395" v="2784" actId="207"/>
          <ac:grpSpMkLst>
            <pc:docMk/>
            <pc:sldMk cId="1386623740" sldId="278"/>
            <ac:grpSpMk id="17" creationId="{67D28EA6-7344-9911-576F-1E920F181904}"/>
          </ac:grpSpMkLst>
        </pc:grpChg>
        <pc:grpChg chg="add mod">
          <ac:chgData name="Smolenaers Roel (BT-VS/MKC)" userId="eb75e836-2e15-4a56-8f39-195824b799ca" providerId="ADAL" clId="{93B42C49-B807-446D-8E03-DDABE9FE0550}" dt="2023-09-13T08:24:36.395" v="2784" actId="207"/>
          <ac:grpSpMkLst>
            <pc:docMk/>
            <pc:sldMk cId="1386623740" sldId="278"/>
            <ac:grpSpMk id="22" creationId="{64A6FBBD-3729-6B63-5140-8C8F7AD1E55F}"/>
          </ac:grpSpMkLst>
        </pc:grpChg>
        <pc:grpChg chg="add del mod">
          <ac:chgData name="Smolenaers Roel (BT-VS/MKC)" userId="eb75e836-2e15-4a56-8f39-195824b799ca" providerId="ADAL" clId="{93B42C49-B807-446D-8E03-DDABE9FE0550}" dt="2023-09-11T10:07:06.600" v="1753" actId="478"/>
          <ac:grpSpMkLst>
            <pc:docMk/>
            <pc:sldMk cId="1386623740" sldId="278"/>
            <ac:grpSpMk id="27" creationId="{31342DA0-DE35-B6F3-EE95-C8E1207D2F41}"/>
          </ac:grpSpMkLst>
        </pc:grpChg>
        <pc:grpChg chg="add del mod">
          <ac:chgData name="Smolenaers Roel (BT-VS/MKC)" userId="eb75e836-2e15-4a56-8f39-195824b799ca" providerId="ADAL" clId="{93B42C49-B807-446D-8E03-DDABE9FE0550}" dt="2023-09-11T10:06:50.720" v="1747" actId="478"/>
          <ac:grpSpMkLst>
            <pc:docMk/>
            <pc:sldMk cId="1386623740" sldId="278"/>
            <ac:grpSpMk id="30" creationId="{1EC37F7B-39B9-6D5B-0EC8-C5B3F17E5F11}"/>
          </ac:grpSpMkLst>
        </pc:grpChg>
        <pc:grpChg chg="add mod">
          <ac:chgData name="Smolenaers Roel (BT-VS/MKC)" userId="eb75e836-2e15-4a56-8f39-195824b799ca" providerId="ADAL" clId="{93B42C49-B807-446D-8E03-DDABE9FE0550}" dt="2023-09-13T08:24:36.395" v="2784" actId="207"/>
          <ac:grpSpMkLst>
            <pc:docMk/>
            <pc:sldMk cId="1386623740" sldId="278"/>
            <ac:grpSpMk id="33" creationId="{33B1A157-24CD-89FA-3AB6-DB8813477195}"/>
          </ac:grpSpMkLst>
        </pc:grpChg>
        <pc:grpChg chg="add mod">
          <ac:chgData name="Smolenaers Roel (BT-VS/MKC)" userId="eb75e836-2e15-4a56-8f39-195824b799ca" providerId="ADAL" clId="{93B42C49-B807-446D-8E03-DDABE9FE0550}" dt="2023-09-13T08:24:36.395" v="2784" actId="207"/>
          <ac:grpSpMkLst>
            <pc:docMk/>
            <pc:sldMk cId="1386623740" sldId="278"/>
            <ac:grpSpMk id="34" creationId="{25C9EFD6-9E43-D3EC-6568-FF3EAC230276}"/>
          </ac:grpSpMkLst>
        </pc:grpChg>
        <pc:grpChg chg="add mod">
          <ac:chgData name="Smolenaers Roel (BT-VS/MKC)" userId="eb75e836-2e15-4a56-8f39-195824b799ca" providerId="ADAL" clId="{93B42C49-B807-446D-8E03-DDABE9FE0550}" dt="2023-09-11T10:14:54.462" v="1953" actId="1076"/>
          <ac:grpSpMkLst>
            <pc:docMk/>
            <pc:sldMk cId="1386623740" sldId="278"/>
            <ac:grpSpMk id="44" creationId="{DDB6ABF2-7811-67A9-E168-DB466783E198}"/>
          </ac:grpSpMkLst>
        </pc:grpChg>
        <pc:picChg chg="add del mod">
          <ac:chgData name="Smolenaers Roel (BT-VS/MKC)" userId="eb75e836-2e15-4a56-8f39-195824b799ca" providerId="ADAL" clId="{93B42C49-B807-446D-8E03-DDABE9FE0550}" dt="2023-09-11T10:06:04.682" v="1731" actId="478"/>
          <ac:picMkLst>
            <pc:docMk/>
            <pc:sldMk cId="1386623740" sldId="278"/>
            <ac:picMk id="7" creationId="{AD49B913-71A3-82D1-F7FF-89A04D475EB2}"/>
          </ac:picMkLst>
        </pc:picChg>
        <pc:picChg chg="add mod">
          <ac:chgData name="Smolenaers Roel (BT-VS/MKC)" userId="eb75e836-2e15-4a56-8f39-195824b799ca" providerId="ADAL" clId="{93B42C49-B807-446D-8E03-DDABE9FE0550}" dt="2023-09-13T08:24:56.211" v="2788" actId="207"/>
          <ac:picMkLst>
            <pc:docMk/>
            <pc:sldMk cId="1386623740" sldId="278"/>
            <ac:picMk id="9" creationId="{9A0987EF-8307-FBD8-2AAD-BFE30589AD25}"/>
          </ac:picMkLst>
        </pc:picChg>
        <pc:picChg chg="add mod">
          <ac:chgData name="Smolenaers Roel (BT-VS/MKC)" userId="eb75e836-2e15-4a56-8f39-195824b799ca" providerId="ADAL" clId="{93B42C49-B807-446D-8E03-DDABE9FE0550}" dt="2023-09-13T08:25:01.327" v="2790" actId="207"/>
          <ac:picMkLst>
            <pc:docMk/>
            <pc:sldMk cId="1386623740" sldId="278"/>
            <ac:picMk id="11" creationId="{59FC8F4E-8FE4-8420-87E1-36C76A40F71D}"/>
          </ac:picMkLst>
        </pc:picChg>
        <pc:picChg chg="add mod">
          <ac:chgData name="Smolenaers Roel (BT-VS/MKC)" userId="eb75e836-2e15-4a56-8f39-195824b799ca" providerId="ADAL" clId="{93B42C49-B807-446D-8E03-DDABE9FE0550}" dt="2023-09-11T10:15:15.981" v="1984" actId="1037"/>
          <ac:picMkLst>
            <pc:docMk/>
            <pc:sldMk cId="1386623740" sldId="278"/>
            <ac:picMk id="13" creationId="{D27718E7-E8D3-1909-7EF0-5A1FC19CA90C}"/>
          </ac:picMkLst>
        </pc:picChg>
        <pc:picChg chg="mod">
          <ac:chgData name="Smolenaers Roel (BT-VS/MKC)" userId="eb75e836-2e15-4a56-8f39-195824b799ca" providerId="ADAL" clId="{93B42C49-B807-446D-8E03-DDABE9FE0550}" dt="2023-09-13T08:25:02.779" v="2791" actId="207"/>
          <ac:picMkLst>
            <pc:docMk/>
            <pc:sldMk cId="1386623740" sldId="278"/>
            <ac:picMk id="16" creationId="{D2AC5DBA-6982-13E2-2F00-38E91933E01A}"/>
          </ac:picMkLst>
        </pc:picChg>
        <pc:picChg chg="add del mod">
          <ac:chgData name="Smolenaers Roel (BT-VS/MKC)" userId="eb75e836-2e15-4a56-8f39-195824b799ca" providerId="ADAL" clId="{93B42C49-B807-446D-8E03-DDABE9FE0550}" dt="2023-09-11T10:14:02.523" v="1937" actId="478"/>
          <ac:picMkLst>
            <pc:docMk/>
            <pc:sldMk cId="1386623740" sldId="278"/>
            <ac:picMk id="19" creationId="{F8A0F8AE-A338-B433-EBEA-48B90DD43656}"/>
          </ac:picMkLst>
        </pc:picChg>
        <pc:picChg chg="mod">
          <ac:chgData name="Smolenaers Roel (BT-VS/MKC)" userId="eb75e836-2e15-4a56-8f39-195824b799ca" providerId="ADAL" clId="{93B42C49-B807-446D-8E03-DDABE9FE0550}" dt="2023-09-13T08:24:59.523" v="2789" actId="207"/>
          <ac:picMkLst>
            <pc:docMk/>
            <pc:sldMk cId="1386623740" sldId="278"/>
            <ac:picMk id="21" creationId="{190FB918-878C-40BA-9983-B1BF7228C4A7}"/>
          </ac:picMkLst>
        </pc:picChg>
        <pc:picChg chg="mod">
          <ac:chgData name="Smolenaers Roel (BT-VS/MKC)" userId="eb75e836-2e15-4a56-8f39-195824b799ca" providerId="ADAL" clId="{93B42C49-B807-446D-8E03-DDABE9FE0550}" dt="2023-09-13T08:25:04.245" v="2792" actId="207"/>
          <ac:picMkLst>
            <pc:docMk/>
            <pc:sldMk cId="1386623740" sldId="278"/>
            <ac:picMk id="24" creationId="{B98F9293-92E1-048D-2BD3-96D3FAB2FEFB}"/>
          </ac:picMkLst>
        </pc:picChg>
        <pc:picChg chg="del mod topLvl">
          <ac:chgData name="Smolenaers Roel (BT-VS/MKC)" userId="eb75e836-2e15-4a56-8f39-195824b799ca" providerId="ADAL" clId="{93B42C49-B807-446D-8E03-DDABE9FE0550}" dt="2023-09-11T10:07:06.600" v="1753" actId="478"/>
          <ac:picMkLst>
            <pc:docMk/>
            <pc:sldMk cId="1386623740" sldId="278"/>
            <ac:picMk id="29" creationId="{338F382B-FA2A-2FA3-F718-0A8149452A90}"/>
          </ac:picMkLst>
        </pc:picChg>
        <pc:picChg chg="del mod topLvl">
          <ac:chgData name="Smolenaers Roel (BT-VS/MKC)" userId="eb75e836-2e15-4a56-8f39-195824b799ca" providerId="ADAL" clId="{93B42C49-B807-446D-8E03-DDABE9FE0550}" dt="2023-09-11T10:06:50.720" v="1747" actId="478"/>
          <ac:picMkLst>
            <pc:docMk/>
            <pc:sldMk cId="1386623740" sldId="278"/>
            <ac:picMk id="32" creationId="{4AD6AE47-8352-C83C-A853-05C1A7DF9754}"/>
          </ac:picMkLst>
        </pc:picChg>
        <pc:cxnChg chg="add mod">
          <ac:chgData name="Smolenaers Roel (BT-VS/MKC)" userId="eb75e836-2e15-4a56-8f39-195824b799ca" providerId="ADAL" clId="{93B42C49-B807-446D-8E03-DDABE9FE0550}" dt="2023-09-13T08:24:51.874" v="2787" actId="1582"/>
          <ac:cxnSpMkLst>
            <pc:docMk/>
            <pc:sldMk cId="1386623740" sldId="278"/>
            <ac:cxnSpMk id="36" creationId="{971D4CE7-7099-1FD0-6A4A-F49DED713784}"/>
          </ac:cxnSpMkLst>
        </pc:cxnChg>
        <pc:cxnChg chg="add mod">
          <ac:chgData name="Smolenaers Roel (BT-VS/MKC)" userId="eb75e836-2e15-4a56-8f39-195824b799ca" providerId="ADAL" clId="{93B42C49-B807-446D-8E03-DDABE9FE0550}" dt="2023-09-13T08:24:51.874" v="2787" actId="1582"/>
          <ac:cxnSpMkLst>
            <pc:docMk/>
            <pc:sldMk cId="1386623740" sldId="278"/>
            <ac:cxnSpMk id="37" creationId="{30D68579-229A-B645-3031-04CA2DD9D8A9}"/>
          </ac:cxnSpMkLst>
        </pc:cxnChg>
        <pc:cxnChg chg="add mod ord">
          <ac:chgData name="Smolenaers Roel (BT-VS/MKC)" userId="eb75e836-2e15-4a56-8f39-195824b799ca" providerId="ADAL" clId="{93B42C49-B807-446D-8E03-DDABE9FE0550}" dt="2023-09-13T08:24:51.874" v="2787" actId="1582"/>
          <ac:cxnSpMkLst>
            <pc:docMk/>
            <pc:sldMk cId="1386623740" sldId="278"/>
            <ac:cxnSpMk id="40" creationId="{FA79327E-2C32-1B8B-D49A-FE18D322A732}"/>
          </ac:cxnSpMkLst>
        </pc:cxnChg>
        <pc:cxnChg chg="add del mod ord">
          <ac:chgData name="Smolenaers Roel (BT-VS/MKC)" userId="eb75e836-2e15-4a56-8f39-195824b799ca" providerId="ADAL" clId="{93B42C49-B807-446D-8E03-DDABE9FE0550}" dt="2023-09-13T08:24:51.874" v="2787" actId="1582"/>
          <ac:cxnSpMkLst>
            <pc:docMk/>
            <pc:sldMk cId="1386623740" sldId="278"/>
            <ac:cxnSpMk id="45" creationId="{C3B47C1F-611C-8032-72FD-BCAF18ECBE3F}"/>
          </ac:cxnSpMkLst>
        </pc:cxnChg>
        <pc:cxnChg chg="add mod ord">
          <ac:chgData name="Smolenaers Roel (BT-VS/MKC)" userId="eb75e836-2e15-4a56-8f39-195824b799ca" providerId="ADAL" clId="{93B42C49-B807-446D-8E03-DDABE9FE0550}" dt="2023-09-13T08:24:51.874" v="2787" actId="1582"/>
          <ac:cxnSpMkLst>
            <pc:docMk/>
            <pc:sldMk cId="1386623740" sldId="278"/>
            <ac:cxnSpMk id="48" creationId="{8630F3D1-6F00-5DFE-2DD1-32459BBB2527}"/>
          </ac:cxnSpMkLst>
        </pc:cxnChg>
        <pc:cxnChg chg="add mod">
          <ac:chgData name="Smolenaers Roel (BT-VS/MKC)" userId="eb75e836-2e15-4a56-8f39-195824b799ca" providerId="ADAL" clId="{93B42C49-B807-446D-8E03-DDABE9FE0550}" dt="2023-09-13T08:24:51.874" v="2787" actId="1582"/>
          <ac:cxnSpMkLst>
            <pc:docMk/>
            <pc:sldMk cId="1386623740" sldId="278"/>
            <ac:cxnSpMk id="54" creationId="{778E7AE4-93A0-082B-3C35-D50F706BDB01}"/>
          </ac:cxnSpMkLst>
        </pc:cxnChg>
        <pc:cxnChg chg="add mod ord">
          <ac:chgData name="Smolenaers Roel (BT-VS/MKC)" userId="eb75e836-2e15-4a56-8f39-195824b799ca" providerId="ADAL" clId="{93B42C49-B807-446D-8E03-DDABE9FE0550}" dt="2023-09-13T08:24:51.874" v="2787" actId="1582"/>
          <ac:cxnSpMkLst>
            <pc:docMk/>
            <pc:sldMk cId="1386623740" sldId="278"/>
            <ac:cxnSpMk id="58" creationId="{9C891C9D-3D01-7E2D-D770-D6B8AFCC3B6E}"/>
          </ac:cxnSpMkLst>
        </pc:cxnChg>
        <pc:cxnChg chg="add mod ord">
          <ac:chgData name="Smolenaers Roel (BT-VS/MKC)" userId="eb75e836-2e15-4a56-8f39-195824b799ca" providerId="ADAL" clId="{93B42C49-B807-446D-8E03-DDABE9FE0550}" dt="2023-09-13T08:24:51.874" v="2787" actId="1582"/>
          <ac:cxnSpMkLst>
            <pc:docMk/>
            <pc:sldMk cId="1386623740" sldId="278"/>
            <ac:cxnSpMk id="66" creationId="{F91C9A9B-7B83-F397-7CFB-B5926A87DB1A}"/>
          </ac:cxnSpMkLst>
        </pc:cxnChg>
      </pc:sldChg>
      <pc:sldChg chg="addSp delSp modSp mod modClrScheme modShow chgLayout">
        <pc:chgData name="Smolenaers Roel (BT-VS/MKC)" userId="eb75e836-2e15-4a56-8f39-195824b799ca" providerId="ADAL" clId="{93B42C49-B807-446D-8E03-DDABE9FE0550}" dt="2023-09-13T08:34:32.662" v="2966" actId="6549"/>
        <pc:sldMkLst>
          <pc:docMk/>
          <pc:sldMk cId="669849777" sldId="279"/>
        </pc:sldMkLst>
        <pc:spChg chg="mod ord">
          <ac:chgData name="Smolenaers Roel (BT-VS/MKC)" userId="eb75e836-2e15-4a56-8f39-195824b799ca" providerId="ADAL" clId="{93B42C49-B807-446D-8E03-DDABE9FE0550}" dt="2023-09-13T08:33:21.073" v="2945" actId="700"/>
          <ac:spMkLst>
            <pc:docMk/>
            <pc:sldMk cId="669849777" sldId="279"/>
            <ac:spMk id="2" creationId="{4DBCA120-6C3C-605B-6D6F-C5E55B6DDF17}"/>
          </ac:spMkLst>
        </pc:spChg>
        <pc:spChg chg="add mod ord">
          <ac:chgData name="Smolenaers Roel (BT-VS/MKC)" userId="eb75e836-2e15-4a56-8f39-195824b799ca" providerId="ADAL" clId="{93B42C49-B807-446D-8E03-DDABE9FE0550}" dt="2023-09-13T08:34:32.662" v="2966" actId="6549"/>
          <ac:spMkLst>
            <pc:docMk/>
            <pc:sldMk cId="669849777" sldId="279"/>
            <ac:spMk id="4" creationId="{E90ECBF9-30FB-73E3-BDD8-F12A4DC3F16E}"/>
          </ac:spMkLst>
        </pc:spChg>
        <pc:spChg chg="mod">
          <ac:chgData name="Smolenaers Roel (BT-VS/MKC)" userId="eb75e836-2e15-4a56-8f39-195824b799ca" providerId="ADAL" clId="{93B42C49-B807-446D-8E03-DDABE9FE0550}" dt="2023-09-13T08:33:40.951" v="2951" actId="1076"/>
          <ac:spMkLst>
            <pc:docMk/>
            <pc:sldMk cId="669849777" sldId="279"/>
            <ac:spMk id="19" creationId="{07AD78D6-D8E2-5A70-9146-DEAA27B30470}"/>
          </ac:spMkLst>
        </pc:spChg>
        <pc:spChg chg="del mod">
          <ac:chgData name="Smolenaers Roel (BT-VS/MKC)" userId="eb75e836-2e15-4a56-8f39-195824b799ca" providerId="ADAL" clId="{93B42C49-B807-446D-8E03-DDABE9FE0550}" dt="2023-09-13T08:33:25.228" v="2947" actId="478"/>
          <ac:spMkLst>
            <pc:docMk/>
            <pc:sldMk cId="669849777" sldId="279"/>
            <ac:spMk id="20" creationId="{A2D20D6D-E118-21A6-0185-9EEB6D32CE20}"/>
          </ac:spMkLst>
        </pc:spChg>
        <pc:spChg chg="add mod ord">
          <ac:chgData name="Smolenaers Roel (BT-VS/MKC)" userId="eb75e836-2e15-4a56-8f39-195824b799ca" providerId="ADAL" clId="{93B42C49-B807-446D-8E03-DDABE9FE0550}" dt="2023-09-13T08:33:40.951" v="2951" actId="1076"/>
          <ac:spMkLst>
            <pc:docMk/>
            <pc:sldMk cId="669849777" sldId="279"/>
            <ac:spMk id="21" creationId="{941FDA62-7F6D-448B-7D59-A92B9D82C612}"/>
          </ac:spMkLst>
        </pc:spChg>
        <pc:spChg chg="mod ord">
          <ac:chgData name="Smolenaers Roel (BT-VS/MKC)" userId="eb75e836-2e15-4a56-8f39-195824b799ca" providerId="ADAL" clId="{93B42C49-B807-446D-8E03-DDABE9FE0550}" dt="2023-09-13T08:33:21.073" v="2945" actId="700"/>
          <ac:spMkLst>
            <pc:docMk/>
            <pc:sldMk cId="669849777" sldId="279"/>
            <ac:spMk id="23" creationId="{7E4FFA62-84F9-B0B9-59A2-F9F156515D57}"/>
          </ac:spMkLst>
        </pc:spChg>
        <pc:spChg chg="mod">
          <ac:chgData name="Smolenaers Roel (BT-VS/MKC)" userId="eb75e836-2e15-4a56-8f39-195824b799ca" providerId="ADAL" clId="{93B42C49-B807-446D-8E03-DDABE9FE0550}" dt="2023-09-13T08:25:58.503" v="2800" actId="208"/>
          <ac:spMkLst>
            <pc:docMk/>
            <pc:sldMk cId="669849777" sldId="279"/>
            <ac:spMk id="24" creationId="{1243E8BF-9915-C2C9-2884-93E4DC6AB042}"/>
          </ac:spMkLst>
        </pc:spChg>
        <pc:spChg chg="mod">
          <ac:chgData name="Smolenaers Roel (BT-VS/MKC)" userId="eb75e836-2e15-4a56-8f39-195824b799ca" providerId="ADAL" clId="{93B42C49-B807-446D-8E03-DDABE9FE0550}" dt="2023-09-13T08:25:51.715" v="2798" actId="208"/>
          <ac:spMkLst>
            <pc:docMk/>
            <pc:sldMk cId="669849777" sldId="279"/>
            <ac:spMk id="27" creationId="{1390CC4C-2D84-C8BE-3A3B-3F8BB6726FCF}"/>
          </ac:spMkLst>
        </pc:spChg>
        <pc:spChg chg="mod topLvl">
          <ac:chgData name="Smolenaers Roel (BT-VS/MKC)" userId="eb75e836-2e15-4a56-8f39-195824b799ca" providerId="ADAL" clId="{93B42C49-B807-446D-8E03-DDABE9FE0550}" dt="2023-09-13T08:25:51.715" v="2798" actId="208"/>
          <ac:spMkLst>
            <pc:docMk/>
            <pc:sldMk cId="669849777" sldId="279"/>
            <ac:spMk id="30" creationId="{A7DBC784-0358-FE6A-8FF1-A0E203ACD843}"/>
          </ac:spMkLst>
        </pc:spChg>
        <pc:spChg chg="mod">
          <ac:chgData name="Smolenaers Roel (BT-VS/MKC)" userId="eb75e836-2e15-4a56-8f39-195824b799ca" providerId="ADAL" clId="{93B42C49-B807-446D-8E03-DDABE9FE0550}" dt="2023-09-11T10:18:38.742" v="2115" actId="27803"/>
          <ac:spMkLst>
            <pc:docMk/>
            <pc:sldMk cId="669849777" sldId="279"/>
            <ac:spMk id="38" creationId="{68CDB639-2FA0-F5C6-E146-F2F0879C5D6D}"/>
          </ac:spMkLst>
        </pc:spChg>
        <pc:spChg chg="mod">
          <ac:chgData name="Smolenaers Roel (BT-VS/MKC)" userId="eb75e836-2e15-4a56-8f39-195824b799ca" providerId="ADAL" clId="{93B42C49-B807-446D-8E03-DDABE9FE0550}" dt="2023-09-11T10:18:38.742" v="2115" actId="27803"/>
          <ac:spMkLst>
            <pc:docMk/>
            <pc:sldMk cId="669849777" sldId="279"/>
            <ac:spMk id="39" creationId="{210CBAEA-35B8-D6B0-4B82-62A23292531D}"/>
          </ac:spMkLst>
        </pc:spChg>
        <pc:spChg chg="mod">
          <ac:chgData name="Smolenaers Roel (BT-VS/MKC)" userId="eb75e836-2e15-4a56-8f39-195824b799ca" providerId="ADAL" clId="{93B42C49-B807-446D-8E03-DDABE9FE0550}" dt="2023-09-11T10:19:16.824" v="2170" actId="27803"/>
          <ac:spMkLst>
            <pc:docMk/>
            <pc:sldMk cId="669849777" sldId="279"/>
            <ac:spMk id="41" creationId="{100922B7-E9FE-59A5-5581-49A9BE7AABF7}"/>
          </ac:spMkLst>
        </pc:spChg>
        <pc:spChg chg="mod">
          <ac:chgData name="Smolenaers Roel (BT-VS/MKC)" userId="eb75e836-2e15-4a56-8f39-195824b799ca" providerId="ADAL" clId="{93B42C49-B807-446D-8E03-DDABE9FE0550}" dt="2023-09-11T10:19:16.824" v="2170" actId="27803"/>
          <ac:spMkLst>
            <pc:docMk/>
            <pc:sldMk cId="669849777" sldId="279"/>
            <ac:spMk id="42" creationId="{396B12AC-76F0-5C66-9852-E4FC4A20934B}"/>
          </ac:spMkLst>
        </pc:spChg>
        <pc:spChg chg="add del">
          <ac:chgData name="Smolenaers Roel (BT-VS/MKC)" userId="eb75e836-2e15-4a56-8f39-195824b799ca" providerId="ADAL" clId="{93B42C49-B807-446D-8E03-DDABE9FE0550}" dt="2023-09-11T13:03:16.365" v="2172" actId="478"/>
          <ac:spMkLst>
            <pc:docMk/>
            <pc:sldMk cId="669849777" sldId="279"/>
            <ac:spMk id="43" creationId="{CF94822F-4F82-F2F9-34B8-BF3469351ABE}"/>
          </ac:spMkLst>
        </pc:spChg>
        <pc:spChg chg="add mod ord">
          <ac:chgData name="Smolenaers Roel (BT-VS/MKC)" userId="eb75e836-2e15-4a56-8f39-195824b799ca" providerId="ADAL" clId="{93B42C49-B807-446D-8E03-DDABE9FE0550}" dt="2023-09-13T08:33:40.951" v="2951" actId="1076"/>
          <ac:spMkLst>
            <pc:docMk/>
            <pc:sldMk cId="669849777" sldId="279"/>
            <ac:spMk id="44" creationId="{ACF5C46A-0C3F-7CDA-4DEE-8CF5D653CDF9}"/>
          </ac:spMkLst>
        </pc:spChg>
        <pc:spChg chg="add mod">
          <ac:chgData name="Smolenaers Roel (BT-VS/MKC)" userId="eb75e836-2e15-4a56-8f39-195824b799ca" providerId="ADAL" clId="{93B42C49-B807-446D-8E03-DDABE9FE0550}" dt="2023-09-13T08:33:40.951" v="2951" actId="1076"/>
          <ac:spMkLst>
            <pc:docMk/>
            <pc:sldMk cId="669849777" sldId="279"/>
            <ac:spMk id="45" creationId="{DEE1E600-9FA4-FCEE-74B0-6A1CC3FF4EDC}"/>
          </ac:spMkLst>
        </pc:spChg>
        <pc:spChg chg="add mod">
          <ac:chgData name="Smolenaers Roel (BT-VS/MKC)" userId="eb75e836-2e15-4a56-8f39-195824b799ca" providerId="ADAL" clId="{93B42C49-B807-446D-8E03-DDABE9FE0550}" dt="2023-09-13T08:33:40.951" v="2951" actId="1076"/>
          <ac:spMkLst>
            <pc:docMk/>
            <pc:sldMk cId="669849777" sldId="279"/>
            <ac:spMk id="47" creationId="{60CACC92-1451-098F-2C36-8AB5575766AD}"/>
          </ac:spMkLst>
        </pc:spChg>
        <pc:grpChg chg="del">
          <ac:chgData name="Smolenaers Roel (BT-VS/MKC)" userId="eb75e836-2e15-4a56-8f39-195824b799ca" providerId="ADAL" clId="{93B42C49-B807-446D-8E03-DDABE9FE0550}" dt="2023-09-11T10:16:33.277" v="1994" actId="478"/>
          <ac:grpSpMkLst>
            <pc:docMk/>
            <pc:sldMk cId="669849777" sldId="279"/>
            <ac:grpSpMk id="4" creationId="{C95E3861-5639-112A-91ED-F25C6BC60A8C}"/>
          </ac:grpSpMkLst>
        </pc:grpChg>
        <pc:grpChg chg="add mod">
          <ac:chgData name="Smolenaers Roel (BT-VS/MKC)" userId="eb75e836-2e15-4a56-8f39-195824b799ca" providerId="ADAL" clId="{93B42C49-B807-446D-8E03-DDABE9FE0550}" dt="2023-09-13T08:33:40.951" v="2951" actId="1076"/>
          <ac:grpSpMkLst>
            <pc:docMk/>
            <pc:sldMk cId="669849777" sldId="279"/>
            <ac:grpSpMk id="22" creationId="{81DDA1E4-3B0F-D007-E33F-46BDF9918E84}"/>
          </ac:grpSpMkLst>
        </pc:grpChg>
        <pc:grpChg chg="add mod">
          <ac:chgData name="Smolenaers Roel (BT-VS/MKC)" userId="eb75e836-2e15-4a56-8f39-195824b799ca" providerId="ADAL" clId="{93B42C49-B807-446D-8E03-DDABE9FE0550}" dt="2023-09-13T08:33:40.951" v="2951" actId="1076"/>
          <ac:grpSpMkLst>
            <pc:docMk/>
            <pc:sldMk cId="669849777" sldId="279"/>
            <ac:grpSpMk id="26" creationId="{FEA66237-005F-A258-6B8C-805C2F9D0949}"/>
          </ac:grpSpMkLst>
        </pc:grpChg>
        <pc:grpChg chg="add del mod">
          <ac:chgData name="Smolenaers Roel (BT-VS/MKC)" userId="eb75e836-2e15-4a56-8f39-195824b799ca" providerId="ADAL" clId="{93B42C49-B807-446D-8E03-DDABE9FE0550}" dt="2023-09-11T10:16:21.724" v="1989" actId="478"/>
          <ac:grpSpMkLst>
            <pc:docMk/>
            <pc:sldMk cId="669849777" sldId="279"/>
            <ac:grpSpMk id="29" creationId="{80835C94-631E-0982-C03F-A7D5550CC9F7}"/>
          </ac:grpSpMkLst>
        </pc:grpChg>
        <pc:grpChg chg="add mod">
          <ac:chgData name="Smolenaers Roel (BT-VS/MKC)" userId="eb75e836-2e15-4a56-8f39-195824b799ca" providerId="ADAL" clId="{93B42C49-B807-446D-8E03-DDABE9FE0550}" dt="2023-09-13T08:33:40.951" v="2951" actId="1076"/>
          <ac:grpSpMkLst>
            <pc:docMk/>
            <pc:sldMk cId="669849777" sldId="279"/>
            <ac:grpSpMk id="33" creationId="{A01322CB-4CF4-590E-D666-5A008781C5FC}"/>
          </ac:grpSpMkLst>
        </pc:grpChg>
        <pc:grpChg chg="add del mod">
          <ac:chgData name="Smolenaers Roel (BT-VS/MKC)" userId="eb75e836-2e15-4a56-8f39-195824b799ca" providerId="ADAL" clId="{93B42C49-B807-446D-8E03-DDABE9FE0550}" dt="2023-09-11T10:18:38.742" v="2115" actId="27803"/>
          <ac:grpSpMkLst>
            <pc:docMk/>
            <pc:sldMk cId="669849777" sldId="279"/>
            <ac:grpSpMk id="37" creationId="{50D92B2A-CCA5-047F-AD31-E9D9D9D701A5}"/>
          </ac:grpSpMkLst>
        </pc:grpChg>
        <pc:grpChg chg="add del mod">
          <ac:chgData name="Smolenaers Roel (BT-VS/MKC)" userId="eb75e836-2e15-4a56-8f39-195824b799ca" providerId="ADAL" clId="{93B42C49-B807-446D-8E03-DDABE9FE0550}" dt="2023-09-11T10:19:16.824" v="2170" actId="27803"/>
          <ac:grpSpMkLst>
            <pc:docMk/>
            <pc:sldMk cId="669849777" sldId="279"/>
            <ac:grpSpMk id="40" creationId="{9C10E232-7523-AF08-5B37-45FB351BD925}"/>
          </ac:grpSpMkLst>
        </pc:grpChg>
        <pc:picChg chg="mod">
          <ac:chgData name="Smolenaers Roel (BT-VS/MKC)" userId="eb75e836-2e15-4a56-8f39-195824b799ca" providerId="ADAL" clId="{93B42C49-B807-446D-8E03-DDABE9FE0550}" dt="2023-09-13T08:33:40.951" v="2951" actId="1076"/>
          <ac:picMkLst>
            <pc:docMk/>
            <pc:sldMk cId="669849777" sldId="279"/>
            <ac:picMk id="3" creationId="{EA5D8ACF-E539-EE58-77BA-60248E9555BD}"/>
          </ac:picMkLst>
        </pc:picChg>
        <pc:picChg chg="mod">
          <ac:chgData name="Smolenaers Roel (BT-VS/MKC)" userId="eb75e836-2e15-4a56-8f39-195824b799ca" providerId="ADAL" clId="{93B42C49-B807-446D-8E03-DDABE9FE0550}" dt="2023-09-13T08:26:04.910" v="2802" actId="207"/>
          <ac:picMkLst>
            <pc:docMk/>
            <pc:sldMk cId="669849777" sldId="279"/>
            <ac:picMk id="25" creationId="{536DBDAD-1DB9-D0C6-ED49-26AF47782388}"/>
          </ac:picMkLst>
        </pc:picChg>
        <pc:picChg chg="mod">
          <ac:chgData name="Smolenaers Roel (BT-VS/MKC)" userId="eb75e836-2e15-4a56-8f39-195824b799ca" providerId="ADAL" clId="{93B42C49-B807-446D-8E03-DDABE9FE0550}" dt="2023-09-13T08:26:02.396" v="2801" actId="207"/>
          <ac:picMkLst>
            <pc:docMk/>
            <pc:sldMk cId="669849777" sldId="279"/>
            <ac:picMk id="28" creationId="{30D27FC8-53D3-F1EB-5F68-4FB40C136961}"/>
          </ac:picMkLst>
        </pc:picChg>
        <pc:picChg chg="del mod topLvl">
          <ac:chgData name="Smolenaers Roel (BT-VS/MKC)" userId="eb75e836-2e15-4a56-8f39-195824b799ca" providerId="ADAL" clId="{93B42C49-B807-446D-8E03-DDABE9FE0550}" dt="2023-09-11T10:16:21.724" v="1989" actId="478"/>
          <ac:picMkLst>
            <pc:docMk/>
            <pc:sldMk cId="669849777" sldId="279"/>
            <ac:picMk id="31" creationId="{D1CFB3C9-9CCE-3FD4-D472-B70C77348735}"/>
          </ac:picMkLst>
        </pc:picChg>
        <pc:picChg chg="add mod">
          <ac:chgData name="Smolenaers Roel (BT-VS/MKC)" userId="eb75e836-2e15-4a56-8f39-195824b799ca" providerId="ADAL" clId="{93B42C49-B807-446D-8E03-DDABE9FE0550}" dt="2023-09-13T08:26:06.589" v="2803" actId="207"/>
          <ac:picMkLst>
            <pc:docMk/>
            <pc:sldMk cId="669849777" sldId="279"/>
            <ac:picMk id="32" creationId="{FB6137AD-2EF1-DD02-30EC-38F0CCC44489}"/>
          </ac:picMkLst>
        </pc:picChg>
        <pc:picChg chg="add del mod">
          <ac:chgData name="Smolenaers Roel (BT-VS/MKC)" userId="eb75e836-2e15-4a56-8f39-195824b799ca" providerId="ADAL" clId="{93B42C49-B807-446D-8E03-DDABE9FE0550}" dt="2023-09-13T08:33:40.951" v="2951" actId="1076"/>
          <ac:picMkLst>
            <pc:docMk/>
            <pc:sldMk cId="669849777" sldId="279"/>
            <ac:picMk id="34" creationId="{363A943E-67EB-F808-65F4-249D6C9862DF}"/>
          </ac:picMkLst>
        </pc:picChg>
        <pc:picChg chg="add del mod">
          <ac:chgData name="Smolenaers Roel (BT-VS/MKC)" userId="eb75e836-2e15-4a56-8f39-195824b799ca" providerId="ADAL" clId="{93B42C49-B807-446D-8E03-DDABE9FE0550}" dt="2023-09-11T13:04:10.445" v="2186" actId="478"/>
          <ac:picMkLst>
            <pc:docMk/>
            <pc:sldMk cId="669849777" sldId="279"/>
            <ac:picMk id="35" creationId="{785C7171-993D-A29D-A9A7-E53F794DD722}"/>
          </ac:picMkLst>
        </pc:picChg>
        <pc:picChg chg="add del mod">
          <ac:chgData name="Smolenaers Roel (BT-VS/MKC)" userId="eb75e836-2e15-4a56-8f39-195824b799ca" providerId="ADAL" clId="{93B42C49-B807-446D-8E03-DDABE9FE0550}" dt="2023-09-11T13:04:08.883" v="2185" actId="478"/>
          <ac:picMkLst>
            <pc:docMk/>
            <pc:sldMk cId="669849777" sldId="279"/>
            <ac:picMk id="36" creationId="{35FFF24E-97E5-2CC3-7CAE-A7020C9ECC7F}"/>
          </ac:picMkLst>
        </pc:picChg>
        <pc:picChg chg="add mod">
          <ac:chgData name="Smolenaers Roel (BT-VS/MKC)" userId="eb75e836-2e15-4a56-8f39-195824b799ca" providerId="ADAL" clId="{93B42C49-B807-446D-8E03-DDABE9FE0550}" dt="2023-09-13T08:33:40.951" v="2951" actId="1076"/>
          <ac:picMkLst>
            <pc:docMk/>
            <pc:sldMk cId="669849777" sldId="279"/>
            <ac:picMk id="46" creationId="{F3A9D0E3-BCE8-0E74-6268-0119084AB93D}"/>
          </ac:picMkLst>
        </pc:picChg>
        <pc:picChg chg="add mod">
          <ac:chgData name="Smolenaers Roel (BT-VS/MKC)" userId="eb75e836-2e15-4a56-8f39-195824b799ca" providerId="ADAL" clId="{93B42C49-B807-446D-8E03-DDABE9FE0550}" dt="2023-09-13T08:33:40.951" v="2951" actId="1076"/>
          <ac:picMkLst>
            <pc:docMk/>
            <pc:sldMk cId="669849777" sldId="279"/>
            <ac:picMk id="48" creationId="{792C1B5B-1175-6E0B-3AE6-AE2E8FBEA635}"/>
          </ac:picMkLst>
        </pc:picChg>
      </pc:sldChg>
      <pc:sldChg chg="addSp delSp modSp mod modClrScheme modShow chgLayout">
        <pc:chgData name="Smolenaers Roel (BT-VS/MKC)" userId="eb75e836-2e15-4a56-8f39-195824b799ca" providerId="ADAL" clId="{93B42C49-B807-446D-8E03-DDABE9FE0550}" dt="2023-09-13T08:34:03.092" v="2958" actId="1076"/>
        <pc:sldMkLst>
          <pc:docMk/>
          <pc:sldMk cId="1599863232" sldId="280"/>
        </pc:sldMkLst>
        <pc:spChg chg="mod ord">
          <ac:chgData name="Smolenaers Roel (BT-VS/MKC)" userId="eb75e836-2e15-4a56-8f39-195824b799ca" providerId="ADAL" clId="{93B42C49-B807-446D-8E03-DDABE9FE0550}" dt="2023-09-13T08:33:49.182" v="2954" actId="700"/>
          <ac:spMkLst>
            <pc:docMk/>
            <pc:sldMk cId="1599863232" sldId="280"/>
            <ac:spMk id="2" creationId="{4DBCA120-6C3C-605B-6D6F-C5E55B6DDF17}"/>
          </ac:spMkLst>
        </pc:spChg>
        <pc:spChg chg="del">
          <ac:chgData name="Smolenaers Roel (BT-VS/MKC)" userId="eb75e836-2e15-4a56-8f39-195824b799ca" providerId="ADAL" clId="{93B42C49-B807-446D-8E03-DDABE9FE0550}" dt="2023-09-11T13:07:06.495" v="2271" actId="478"/>
          <ac:spMkLst>
            <pc:docMk/>
            <pc:sldMk cId="1599863232" sldId="280"/>
            <ac:spMk id="4" creationId="{4A95F38F-DD00-DEE2-24A0-1937E2A4E3EC}"/>
          </ac:spMkLst>
        </pc:spChg>
        <pc:spChg chg="add mod ord">
          <ac:chgData name="Smolenaers Roel (BT-VS/MKC)" userId="eb75e836-2e15-4a56-8f39-195824b799ca" providerId="ADAL" clId="{93B42C49-B807-446D-8E03-DDABE9FE0550}" dt="2023-09-13T08:33:56.101" v="2957" actId="6549"/>
          <ac:spMkLst>
            <pc:docMk/>
            <pc:sldMk cId="1599863232" sldId="280"/>
            <ac:spMk id="4" creationId="{EAAAA61F-0F26-285A-5560-2442EC064263}"/>
          </ac:spMkLst>
        </pc:spChg>
        <pc:spChg chg="add del mod">
          <ac:chgData name="Smolenaers Roel (BT-VS/MKC)" userId="eb75e836-2e15-4a56-8f39-195824b799ca" providerId="ADAL" clId="{93B42C49-B807-446D-8E03-DDABE9FE0550}" dt="2023-09-11T13:07:33.438" v="2308"/>
          <ac:spMkLst>
            <pc:docMk/>
            <pc:sldMk cId="1599863232" sldId="280"/>
            <ac:spMk id="5" creationId="{E43E0EDA-6605-7310-159C-65E26A76A166}"/>
          </ac:spMkLst>
        </pc:spChg>
        <pc:spChg chg="add del mod">
          <ac:chgData name="Smolenaers Roel (BT-VS/MKC)" userId="eb75e836-2e15-4a56-8f39-195824b799ca" providerId="ADAL" clId="{93B42C49-B807-446D-8E03-DDABE9FE0550}" dt="2023-09-11T13:07:33.438" v="2308"/>
          <ac:spMkLst>
            <pc:docMk/>
            <pc:sldMk cId="1599863232" sldId="280"/>
            <ac:spMk id="6" creationId="{CA31E0CA-8B33-C286-E090-C9419C7A6CCB}"/>
          </ac:spMkLst>
        </pc:spChg>
        <pc:spChg chg="mod ord">
          <ac:chgData name="Smolenaers Roel (BT-VS/MKC)" userId="eb75e836-2e15-4a56-8f39-195824b799ca" providerId="ADAL" clId="{93B42C49-B807-446D-8E03-DDABE9FE0550}" dt="2023-09-13T08:33:49.182" v="2954" actId="700"/>
          <ac:spMkLst>
            <pc:docMk/>
            <pc:sldMk cId="1599863232" sldId="280"/>
            <ac:spMk id="7" creationId="{4B444C5C-8EA7-A820-816F-29319FEAB726}"/>
          </ac:spMkLst>
        </pc:spChg>
        <pc:spChg chg="add del mod">
          <ac:chgData name="Smolenaers Roel (BT-VS/MKC)" userId="eb75e836-2e15-4a56-8f39-195824b799ca" providerId="ADAL" clId="{93B42C49-B807-446D-8E03-DDABE9FE0550}" dt="2023-09-11T13:07:33.438" v="2308"/>
          <ac:spMkLst>
            <pc:docMk/>
            <pc:sldMk cId="1599863232" sldId="280"/>
            <ac:spMk id="8" creationId="{F271D211-5A85-E8C9-556F-05CA18AFAB2E}"/>
          </ac:spMkLst>
        </pc:spChg>
        <pc:spChg chg="mod">
          <ac:chgData name="Smolenaers Roel (BT-VS/MKC)" userId="eb75e836-2e15-4a56-8f39-195824b799ca" providerId="ADAL" clId="{93B42C49-B807-446D-8E03-DDABE9FE0550}" dt="2023-09-11T13:07:06.916" v="2272"/>
          <ac:spMkLst>
            <pc:docMk/>
            <pc:sldMk cId="1599863232" sldId="280"/>
            <ac:spMk id="11" creationId="{A0156C8C-C792-37B6-69B9-2706FD1F633F}"/>
          </ac:spMkLst>
        </pc:spChg>
        <pc:spChg chg="mod">
          <ac:chgData name="Smolenaers Roel (BT-VS/MKC)" userId="eb75e836-2e15-4a56-8f39-195824b799ca" providerId="ADAL" clId="{93B42C49-B807-446D-8E03-DDABE9FE0550}" dt="2023-09-11T13:07:06.916" v="2272"/>
          <ac:spMkLst>
            <pc:docMk/>
            <pc:sldMk cId="1599863232" sldId="280"/>
            <ac:spMk id="14" creationId="{8022A826-FB7E-5BA0-F9A8-F38496F148E1}"/>
          </ac:spMkLst>
        </pc:spChg>
        <pc:spChg chg="mod">
          <ac:chgData name="Smolenaers Roel (BT-VS/MKC)" userId="eb75e836-2e15-4a56-8f39-195824b799ca" providerId="ADAL" clId="{93B42C49-B807-446D-8E03-DDABE9FE0550}" dt="2023-09-11T13:07:06.916" v="2272"/>
          <ac:spMkLst>
            <pc:docMk/>
            <pc:sldMk cId="1599863232" sldId="280"/>
            <ac:spMk id="17" creationId="{B699E158-7C28-74B7-6490-DA7BD2597E83}"/>
          </ac:spMkLst>
        </pc:spChg>
        <pc:spChg chg="del mod">
          <ac:chgData name="Smolenaers Roel (BT-VS/MKC)" userId="eb75e836-2e15-4a56-8f39-195824b799ca" providerId="ADAL" clId="{93B42C49-B807-446D-8E03-DDABE9FE0550}" dt="2023-09-13T08:33:46.865" v="2953" actId="478"/>
          <ac:spMkLst>
            <pc:docMk/>
            <pc:sldMk cId="1599863232" sldId="280"/>
            <ac:spMk id="20" creationId="{A2D20D6D-E118-21A6-0185-9EEB6D32CE20}"/>
          </ac:spMkLst>
        </pc:spChg>
        <pc:spChg chg="add del mod">
          <ac:chgData name="Smolenaers Roel (BT-VS/MKC)" userId="eb75e836-2e15-4a56-8f39-195824b799ca" providerId="ADAL" clId="{93B42C49-B807-446D-8E03-DDABE9FE0550}" dt="2023-09-11T13:07:33.438" v="2308"/>
          <ac:spMkLst>
            <pc:docMk/>
            <pc:sldMk cId="1599863232" sldId="280"/>
            <ac:spMk id="21" creationId="{78FF9AE4-3262-4743-1C30-89FCE4328DE0}"/>
          </ac:spMkLst>
        </pc:spChg>
        <pc:spChg chg="add del mod">
          <ac:chgData name="Smolenaers Roel (BT-VS/MKC)" userId="eb75e836-2e15-4a56-8f39-195824b799ca" providerId="ADAL" clId="{93B42C49-B807-446D-8E03-DDABE9FE0550}" dt="2023-09-11T13:07:33.438" v="2308"/>
          <ac:spMkLst>
            <pc:docMk/>
            <pc:sldMk cId="1599863232" sldId="280"/>
            <ac:spMk id="23" creationId="{91743B62-28B8-2233-EF86-6050A1612982}"/>
          </ac:spMkLst>
        </pc:spChg>
        <pc:spChg chg="add mod">
          <ac:chgData name="Smolenaers Roel (BT-VS/MKC)" userId="eb75e836-2e15-4a56-8f39-195824b799ca" providerId="ADAL" clId="{93B42C49-B807-446D-8E03-DDABE9FE0550}" dt="2023-09-13T08:34:03.092" v="2958" actId="1076"/>
          <ac:spMkLst>
            <pc:docMk/>
            <pc:sldMk cId="1599863232" sldId="280"/>
            <ac:spMk id="25" creationId="{0960528B-A8BA-2E32-FAE4-A113BE22AC85}"/>
          </ac:spMkLst>
        </pc:spChg>
        <pc:spChg chg="add mod">
          <ac:chgData name="Smolenaers Roel (BT-VS/MKC)" userId="eb75e836-2e15-4a56-8f39-195824b799ca" providerId="ADAL" clId="{93B42C49-B807-446D-8E03-DDABE9FE0550}" dt="2023-09-13T08:34:03.092" v="2958" actId="1076"/>
          <ac:spMkLst>
            <pc:docMk/>
            <pc:sldMk cId="1599863232" sldId="280"/>
            <ac:spMk id="26" creationId="{95592464-71AC-F835-4B08-6831E3E2C31F}"/>
          </ac:spMkLst>
        </pc:spChg>
        <pc:spChg chg="add del mod">
          <ac:chgData name="Smolenaers Roel (BT-VS/MKC)" userId="eb75e836-2e15-4a56-8f39-195824b799ca" providerId="ADAL" clId="{93B42C49-B807-446D-8E03-DDABE9FE0550}" dt="2023-09-11T13:08:10.898" v="2319" actId="478"/>
          <ac:spMkLst>
            <pc:docMk/>
            <pc:sldMk cId="1599863232" sldId="280"/>
            <ac:spMk id="27" creationId="{342887E1-2AC4-A173-319B-4D18613B94C4}"/>
          </ac:spMkLst>
        </pc:spChg>
        <pc:spChg chg="mod">
          <ac:chgData name="Smolenaers Roel (BT-VS/MKC)" userId="eb75e836-2e15-4a56-8f39-195824b799ca" providerId="ADAL" clId="{93B42C49-B807-446D-8E03-DDABE9FE0550}" dt="2023-09-13T08:26:31.988" v="2808" actId="208"/>
          <ac:spMkLst>
            <pc:docMk/>
            <pc:sldMk cId="1599863232" sldId="280"/>
            <ac:spMk id="30" creationId="{02B288AB-CCC0-AB0B-3AF7-9A041D8E8FC6}"/>
          </ac:spMkLst>
        </pc:spChg>
        <pc:spChg chg="mod">
          <ac:chgData name="Smolenaers Roel (BT-VS/MKC)" userId="eb75e836-2e15-4a56-8f39-195824b799ca" providerId="ADAL" clId="{93B42C49-B807-446D-8E03-DDABE9FE0550}" dt="2023-09-13T08:26:26.345" v="2806" actId="208"/>
          <ac:spMkLst>
            <pc:docMk/>
            <pc:sldMk cId="1599863232" sldId="280"/>
            <ac:spMk id="33" creationId="{1C5FA615-31BA-BA62-D914-222417D5D30D}"/>
          </ac:spMkLst>
        </pc:spChg>
        <pc:spChg chg="mod">
          <ac:chgData name="Smolenaers Roel (BT-VS/MKC)" userId="eb75e836-2e15-4a56-8f39-195824b799ca" providerId="ADAL" clId="{93B42C49-B807-446D-8E03-DDABE9FE0550}" dt="2023-09-13T08:26:26.345" v="2806" actId="208"/>
          <ac:spMkLst>
            <pc:docMk/>
            <pc:sldMk cId="1599863232" sldId="280"/>
            <ac:spMk id="36" creationId="{24BC31EF-5765-D970-5426-05CA4C78B185}"/>
          </ac:spMkLst>
        </pc:spChg>
        <pc:spChg chg="add mod">
          <ac:chgData name="Smolenaers Roel (BT-VS/MKC)" userId="eb75e836-2e15-4a56-8f39-195824b799ca" providerId="ADAL" clId="{93B42C49-B807-446D-8E03-DDABE9FE0550}" dt="2023-09-13T08:34:03.092" v="2958" actId="1076"/>
          <ac:spMkLst>
            <pc:docMk/>
            <pc:sldMk cId="1599863232" sldId="280"/>
            <ac:spMk id="39" creationId="{2481E829-0A73-1CF3-4CFE-773E3DEE0EFD}"/>
          </ac:spMkLst>
        </pc:spChg>
        <pc:spChg chg="add mod">
          <ac:chgData name="Smolenaers Roel (BT-VS/MKC)" userId="eb75e836-2e15-4a56-8f39-195824b799ca" providerId="ADAL" clId="{93B42C49-B807-446D-8E03-DDABE9FE0550}" dt="2023-09-13T08:34:03.092" v="2958" actId="1076"/>
          <ac:spMkLst>
            <pc:docMk/>
            <pc:sldMk cId="1599863232" sldId="280"/>
            <ac:spMk id="41" creationId="{F876B602-42CF-42C6-E7EC-3D6A36C208ED}"/>
          </ac:spMkLst>
        </pc:spChg>
        <pc:spChg chg="add mod">
          <ac:chgData name="Smolenaers Roel (BT-VS/MKC)" userId="eb75e836-2e15-4a56-8f39-195824b799ca" providerId="ADAL" clId="{93B42C49-B807-446D-8E03-DDABE9FE0550}" dt="2023-09-13T08:34:03.092" v="2958" actId="1076"/>
          <ac:spMkLst>
            <pc:docMk/>
            <pc:sldMk cId="1599863232" sldId="280"/>
            <ac:spMk id="46" creationId="{2935E3A2-5054-B824-65BB-896C4A6B8CC2}"/>
          </ac:spMkLst>
        </pc:spChg>
        <pc:spChg chg="add mod">
          <ac:chgData name="Smolenaers Roel (BT-VS/MKC)" userId="eb75e836-2e15-4a56-8f39-195824b799ca" providerId="ADAL" clId="{93B42C49-B807-446D-8E03-DDABE9FE0550}" dt="2023-09-13T08:34:03.092" v="2958" actId="1076"/>
          <ac:spMkLst>
            <pc:docMk/>
            <pc:sldMk cId="1599863232" sldId="280"/>
            <ac:spMk id="47" creationId="{F3AF3B1E-5BB2-3BE4-FCFB-0B99A462A438}"/>
          </ac:spMkLst>
        </pc:spChg>
        <pc:spChg chg="mod">
          <ac:chgData name="Smolenaers Roel (BT-VS/MKC)" userId="eb75e836-2e15-4a56-8f39-195824b799ca" providerId="ADAL" clId="{93B42C49-B807-446D-8E03-DDABE9FE0550}" dt="2023-09-11T13:04:56.900" v="2196" actId="165"/>
          <ac:spMkLst>
            <pc:docMk/>
            <pc:sldMk cId="1599863232" sldId="280"/>
            <ac:spMk id="67" creationId="{C0B95842-8142-15EE-7657-6D4BAF996445}"/>
          </ac:spMkLst>
        </pc:spChg>
        <pc:spChg chg="mod">
          <ac:chgData name="Smolenaers Roel (BT-VS/MKC)" userId="eb75e836-2e15-4a56-8f39-195824b799ca" providerId="ADAL" clId="{93B42C49-B807-446D-8E03-DDABE9FE0550}" dt="2023-09-11T13:04:56.900" v="2196" actId="165"/>
          <ac:spMkLst>
            <pc:docMk/>
            <pc:sldMk cId="1599863232" sldId="280"/>
            <ac:spMk id="68" creationId="{0BC6267C-12F5-2C80-6EBA-77CD9748B69C}"/>
          </ac:spMkLst>
        </pc:spChg>
        <pc:spChg chg="mod ord topLvl">
          <ac:chgData name="Smolenaers Roel (BT-VS/MKC)" userId="eb75e836-2e15-4a56-8f39-195824b799ca" providerId="ADAL" clId="{93B42C49-B807-446D-8E03-DDABE9FE0550}" dt="2023-09-13T08:34:03.092" v="2958" actId="1076"/>
          <ac:spMkLst>
            <pc:docMk/>
            <pc:sldMk cId="1599863232" sldId="280"/>
            <ac:spMk id="71" creationId="{BACD9AAE-FDC0-3523-2147-5D0917416B4B}"/>
          </ac:spMkLst>
        </pc:spChg>
        <pc:spChg chg="mod">
          <ac:chgData name="Smolenaers Roel (BT-VS/MKC)" userId="eb75e836-2e15-4a56-8f39-195824b799ca" providerId="ADAL" clId="{93B42C49-B807-446D-8E03-DDABE9FE0550}" dt="2023-09-11T13:05:24.870" v="2199" actId="165"/>
          <ac:spMkLst>
            <pc:docMk/>
            <pc:sldMk cId="1599863232" sldId="280"/>
            <ac:spMk id="72" creationId="{02D1C71F-B346-E60A-13C0-A74B2E8B63CA}"/>
          </ac:spMkLst>
        </pc:spChg>
        <pc:spChg chg="mod">
          <ac:chgData name="Smolenaers Roel (BT-VS/MKC)" userId="eb75e836-2e15-4a56-8f39-195824b799ca" providerId="ADAL" clId="{93B42C49-B807-446D-8E03-DDABE9FE0550}" dt="2023-09-11T13:04:56.900" v="2196" actId="165"/>
          <ac:spMkLst>
            <pc:docMk/>
            <pc:sldMk cId="1599863232" sldId="280"/>
            <ac:spMk id="75" creationId="{C466E0AA-8127-CE66-6C97-C7E2A1CC277B}"/>
          </ac:spMkLst>
        </pc:spChg>
        <pc:spChg chg="mod">
          <ac:chgData name="Smolenaers Roel (BT-VS/MKC)" userId="eb75e836-2e15-4a56-8f39-195824b799ca" providerId="ADAL" clId="{93B42C49-B807-446D-8E03-DDABE9FE0550}" dt="2023-09-11T13:04:56.900" v="2196" actId="165"/>
          <ac:spMkLst>
            <pc:docMk/>
            <pc:sldMk cId="1599863232" sldId="280"/>
            <ac:spMk id="76" creationId="{B7B1C848-C9F0-C5C2-6FAF-F076740CC58D}"/>
          </ac:spMkLst>
        </pc:spChg>
        <pc:grpChg chg="add del mod">
          <ac:chgData name="Smolenaers Roel (BT-VS/MKC)" userId="eb75e836-2e15-4a56-8f39-195824b799ca" providerId="ADAL" clId="{93B42C49-B807-446D-8E03-DDABE9FE0550}" dt="2023-09-11T13:07:33.438" v="2308"/>
          <ac:grpSpMkLst>
            <pc:docMk/>
            <pc:sldMk cId="1599863232" sldId="280"/>
            <ac:grpSpMk id="10" creationId="{19C57AB4-7F13-B030-9142-DD6CC273897C}"/>
          </ac:grpSpMkLst>
        </pc:grpChg>
        <pc:grpChg chg="add del mod">
          <ac:chgData name="Smolenaers Roel (BT-VS/MKC)" userId="eb75e836-2e15-4a56-8f39-195824b799ca" providerId="ADAL" clId="{93B42C49-B807-446D-8E03-DDABE9FE0550}" dt="2023-09-11T13:07:33.438" v="2308"/>
          <ac:grpSpMkLst>
            <pc:docMk/>
            <pc:sldMk cId="1599863232" sldId="280"/>
            <ac:grpSpMk id="13" creationId="{2804F25D-9352-5059-1099-D91FA289FF37}"/>
          </ac:grpSpMkLst>
        </pc:grpChg>
        <pc:grpChg chg="add del mod">
          <ac:chgData name="Smolenaers Roel (BT-VS/MKC)" userId="eb75e836-2e15-4a56-8f39-195824b799ca" providerId="ADAL" clId="{93B42C49-B807-446D-8E03-DDABE9FE0550}" dt="2023-09-11T13:07:33.438" v="2308"/>
          <ac:grpSpMkLst>
            <pc:docMk/>
            <pc:sldMk cId="1599863232" sldId="280"/>
            <ac:grpSpMk id="16" creationId="{E0DEAD6D-4CB4-1252-B12C-4199257E32D8}"/>
          </ac:grpSpMkLst>
        </pc:grpChg>
        <pc:grpChg chg="add mod">
          <ac:chgData name="Smolenaers Roel (BT-VS/MKC)" userId="eb75e836-2e15-4a56-8f39-195824b799ca" providerId="ADAL" clId="{93B42C49-B807-446D-8E03-DDABE9FE0550}" dt="2023-09-13T08:34:03.092" v="2958" actId="1076"/>
          <ac:grpSpMkLst>
            <pc:docMk/>
            <pc:sldMk cId="1599863232" sldId="280"/>
            <ac:grpSpMk id="29" creationId="{3319BCE3-1156-0F30-FB65-4FA5DBD760F7}"/>
          </ac:grpSpMkLst>
        </pc:grpChg>
        <pc:grpChg chg="add mod">
          <ac:chgData name="Smolenaers Roel (BT-VS/MKC)" userId="eb75e836-2e15-4a56-8f39-195824b799ca" providerId="ADAL" clId="{93B42C49-B807-446D-8E03-DDABE9FE0550}" dt="2023-09-13T08:34:03.092" v="2958" actId="1076"/>
          <ac:grpSpMkLst>
            <pc:docMk/>
            <pc:sldMk cId="1599863232" sldId="280"/>
            <ac:grpSpMk id="32" creationId="{A3AF32D7-7F95-D515-785E-BF3D55FB144E}"/>
          </ac:grpSpMkLst>
        </pc:grpChg>
        <pc:grpChg chg="add mod">
          <ac:chgData name="Smolenaers Roel (BT-VS/MKC)" userId="eb75e836-2e15-4a56-8f39-195824b799ca" providerId="ADAL" clId="{93B42C49-B807-446D-8E03-DDABE9FE0550}" dt="2023-09-13T08:34:03.092" v="2958" actId="1076"/>
          <ac:grpSpMkLst>
            <pc:docMk/>
            <pc:sldMk cId="1599863232" sldId="280"/>
            <ac:grpSpMk id="35" creationId="{22D73895-4196-8008-6168-0026687F2A11}"/>
          </ac:grpSpMkLst>
        </pc:grpChg>
        <pc:grpChg chg="del">
          <ac:chgData name="Smolenaers Roel (BT-VS/MKC)" userId="eb75e836-2e15-4a56-8f39-195824b799ca" providerId="ADAL" clId="{93B42C49-B807-446D-8E03-DDABE9FE0550}" dt="2023-09-11T13:04:56.900" v="2196" actId="165"/>
          <ac:grpSpMkLst>
            <pc:docMk/>
            <pc:sldMk cId="1599863232" sldId="280"/>
            <ac:grpSpMk id="57" creationId="{C379945E-8ABC-1A91-16C0-3F938DC4234D}"/>
          </ac:grpSpMkLst>
        </pc:grpChg>
        <pc:grpChg chg="del mod topLvl">
          <ac:chgData name="Smolenaers Roel (BT-VS/MKC)" userId="eb75e836-2e15-4a56-8f39-195824b799ca" providerId="ADAL" clId="{93B42C49-B807-446D-8E03-DDABE9FE0550}" dt="2023-09-11T13:07:06.495" v="2271" actId="478"/>
          <ac:grpSpMkLst>
            <pc:docMk/>
            <pc:sldMk cId="1599863232" sldId="280"/>
            <ac:grpSpMk id="62" creationId="{A94B1BEC-A04F-6D27-F480-61C92337733D}"/>
          </ac:grpSpMkLst>
        </pc:grpChg>
        <pc:grpChg chg="del mod topLvl">
          <ac:chgData name="Smolenaers Roel (BT-VS/MKC)" userId="eb75e836-2e15-4a56-8f39-195824b799ca" providerId="ADAL" clId="{93B42C49-B807-446D-8E03-DDABE9FE0550}" dt="2023-09-11T13:05:24.870" v="2199" actId="165"/>
          <ac:grpSpMkLst>
            <pc:docMk/>
            <pc:sldMk cId="1599863232" sldId="280"/>
            <ac:grpSpMk id="63" creationId="{BB6C1BBB-B7EF-B573-6C38-839F57670226}"/>
          </ac:grpSpMkLst>
        </pc:grpChg>
        <pc:grpChg chg="del mod topLvl">
          <ac:chgData name="Smolenaers Roel (BT-VS/MKC)" userId="eb75e836-2e15-4a56-8f39-195824b799ca" providerId="ADAL" clId="{93B42C49-B807-446D-8E03-DDABE9FE0550}" dt="2023-09-11T13:07:06.495" v="2271" actId="478"/>
          <ac:grpSpMkLst>
            <pc:docMk/>
            <pc:sldMk cId="1599863232" sldId="280"/>
            <ac:grpSpMk id="65" creationId="{71170EF0-3EF5-AC66-3970-C21011C18482}"/>
          </ac:grpSpMkLst>
        </pc:grpChg>
        <pc:grpChg chg="mod">
          <ac:chgData name="Smolenaers Roel (BT-VS/MKC)" userId="eb75e836-2e15-4a56-8f39-195824b799ca" providerId="ADAL" clId="{93B42C49-B807-446D-8E03-DDABE9FE0550}" dt="2023-09-11T13:04:56.900" v="2196" actId="165"/>
          <ac:grpSpMkLst>
            <pc:docMk/>
            <pc:sldMk cId="1599863232" sldId="280"/>
            <ac:grpSpMk id="66" creationId="{B53A9852-20D8-309C-4288-A1C567CB7BFC}"/>
          </ac:grpSpMkLst>
        </pc:grpChg>
        <pc:grpChg chg="del mod topLvl">
          <ac:chgData name="Smolenaers Roel (BT-VS/MKC)" userId="eb75e836-2e15-4a56-8f39-195824b799ca" providerId="ADAL" clId="{93B42C49-B807-446D-8E03-DDABE9FE0550}" dt="2023-09-11T13:14:42.901" v="2388" actId="478"/>
          <ac:grpSpMkLst>
            <pc:docMk/>
            <pc:sldMk cId="1599863232" sldId="280"/>
            <ac:grpSpMk id="70" creationId="{5652E027-1F44-86F4-3F89-C95C702A4965}"/>
          </ac:grpSpMkLst>
        </pc:grpChg>
        <pc:grpChg chg="mod">
          <ac:chgData name="Smolenaers Roel (BT-VS/MKC)" userId="eb75e836-2e15-4a56-8f39-195824b799ca" providerId="ADAL" clId="{93B42C49-B807-446D-8E03-DDABE9FE0550}" dt="2023-09-11T13:04:56.900" v="2196" actId="165"/>
          <ac:grpSpMkLst>
            <pc:docMk/>
            <pc:sldMk cId="1599863232" sldId="280"/>
            <ac:grpSpMk id="74" creationId="{2E8C54EE-21DF-B492-2F87-42F8A0368FCE}"/>
          </ac:grpSpMkLst>
        </pc:grpChg>
        <pc:picChg chg="mod">
          <ac:chgData name="Smolenaers Roel (BT-VS/MKC)" userId="eb75e836-2e15-4a56-8f39-195824b799ca" providerId="ADAL" clId="{93B42C49-B807-446D-8E03-DDABE9FE0550}" dt="2023-09-13T08:34:03.092" v="2958" actId="1076"/>
          <ac:picMkLst>
            <pc:docMk/>
            <pc:sldMk cId="1599863232" sldId="280"/>
            <ac:picMk id="3" creationId="{12A37269-8FB1-78CF-C420-6C6A9FDBEE98}"/>
          </ac:picMkLst>
        </pc:picChg>
        <pc:picChg chg="add del mod">
          <ac:chgData name="Smolenaers Roel (BT-VS/MKC)" userId="eb75e836-2e15-4a56-8f39-195824b799ca" providerId="ADAL" clId="{93B42C49-B807-446D-8E03-DDABE9FE0550}" dt="2023-09-11T13:07:33.438" v="2308"/>
          <ac:picMkLst>
            <pc:docMk/>
            <pc:sldMk cId="1599863232" sldId="280"/>
            <ac:picMk id="9" creationId="{2AD6A430-AA9E-FD72-17FB-5AFB60567061}"/>
          </ac:picMkLst>
        </pc:picChg>
        <pc:picChg chg="mod">
          <ac:chgData name="Smolenaers Roel (BT-VS/MKC)" userId="eb75e836-2e15-4a56-8f39-195824b799ca" providerId="ADAL" clId="{93B42C49-B807-446D-8E03-DDABE9FE0550}" dt="2023-09-11T13:07:06.916" v="2272"/>
          <ac:picMkLst>
            <pc:docMk/>
            <pc:sldMk cId="1599863232" sldId="280"/>
            <ac:picMk id="12" creationId="{F7390864-4C5E-73BF-2550-AFFE4069B881}"/>
          </ac:picMkLst>
        </pc:picChg>
        <pc:picChg chg="mod">
          <ac:chgData name="Smolenaers Roel (BT-VS/MKC)" userId="eb75e836-2e15-4a56-8f39-195824b799ca" providerId="ADAL" clId="{93B42C49-B807-446D-8E03-DDABE9FE0550}" dt="2023-09-11T13:07:06.916" v="2272"/>
          <ac:picMkLst>
            <pc:docMk/>
            <pc:sldMk cId="1599863232" sldId="280"/>
            <ac:picMk id="15" creationId="{E40EA123-6D6D-2F3E-1E24-902669299BDC}"/>
          </ac:picMkLst>
        </pc:picChg>
        <pc:picChg chg="mod">
          <ac:chgData name="Smolenaers Roel (BT-VS/MKC)" userId="eb75e836-2e15-4a56-8f39-195824b799ca" providerId="ADAL" clId="{93B42C49-B807-446D-8E03-DDABE9FE0550}" dt="2023-09-11T13:07:06.916" v="2272"/>
          <ac:picMkLst>
            <pc:docMk/>
            <pc:sldMk cId="1599863232" sldId="280"/>
            <ac:picMk id="18" creationId="{3ECE26DE-13D0-FAE9-E5DC-C942DBAB820B}"/>
          </ac:picMkLst>
        </pc:picChg>
        <pc:picChg chg="add del mod">
          <ac:chgData name="Smolenaers Roel (BT-VS/MKC)" userId="eb75e836-2e15-4a56-8f39-195824b799ca" providerId="ADAL" clId="{93B42C49-B807-446D-8E03-DDABE9FE0550}" dt="2023-09-11T13:07:33.438" v="2308"/>
          <ac:picMkLst>
            <pc:docMk/>
            <pc:sldMk cId="1599863232" sldId="280"/>
            <ac:picMk id="19" creationId="{951B274F-7266-069F-520E-5BF8FE00ACDF}"/>
          </ac:picMkLst>
        </pc:picChg>
        <pc:picChg chg="add del mod">
          <ac:chgData name="Smolenaers Roel (BT-VS/MKC)" userId="eb75e836-2e15-4a56-8f39-195824b799ca" providerId="ADAL" clId="{93B42C49-B807-446D-8E03-DDABE9FE0550}" dt="2023-09-11T13:07:33.438" v="2308"/>
          <ac:picMkLst>
            <pc:docMk/>
            <pc:sldMk cId="1599863232" sldId="280"/>
            <ac:picMk id="22" creationId="{9C782B0A-9D86-20C8-6E3F-0E0D1D8A3E38}"/>
          </ac:picMkLst>
        </pc:picChg>
        <pc:picChg chg="add del mod">
          <ac:chgData name="Smolenaers Roel (BT-VS/MKC)" userId="eb75e836-2e15-4a56-8f39-195824b799ca" providerId="ADAL" clId="{93B42C49-B807-446D-8E03-DDABE9FE0550}" dt="2023-09-11T13:07:33.438" v="2308"/>
          <ac:picMkLst>
            <pc:docMk/>
            <pc:sldMk cId="1599863232" sldId="280"/>
            <ac:picMk id="24" creationId="{7CB19E3E-D9FA-47DB-5F48-5D14639EBCAE}"/>
          </ac:picMkLst>
        </pc:picChg>
        <pc:picChg chg="add del mod">
          <ac:chgData name="Smolenaers Roel (BT-VS/MKC)" userId="eb75e836-2e15-4a56-8f39-195824b799ca" providerId="ADAL" clId="{93B42C49-B807-446D-8E03-DDABE9FE0550}" dt="2023-09-11T13:08:01.701" v="2314" actId="478"/>
          <ac:picMkLst>
            <pc:docMk/>
            <pc:sldMk cId="1599863232" sldId="280"/>
            <ac:picMk id="28" creationId="{1521E127-030F-3130-54E4-C305A84BC46C}"/>
          </ac:picMkLst>
        </pc:picChg>
        <pc:picChg chg="mod">
          <ac:chgData name="Smolenaers Roel (BT-VS/MKC)" userId="eb75e836-2e15-4a56-8f39-195824b799ca" providerId="ADAL" clId="{93B42C49-B807-446D-8E03-DDABE9FE0550}" dt="2023-09-13T08:26:37.726" v="2810" actId="207"/>
          <ac:picMkLst>
            <pc:docMk/>
            <pc:sldMk cId="1599863232" sldId="280"/>
            <ac:picMk id="31" creationId="{3E3B73DE-302E-DB34-B0F3-0109C0542C5F}"/>
          </ac:picMkLst>
        </pc:picChg>
        <pc:picChg chg="mod">
          <ac:chgData name="Smolenaers Roel (BT-VS/MKC)" userId="eb75e836-2e15-4a56-8f39-195824b799ca" providerId="ADAL" clId="{93B42C49-B807-446D-8E03-DDABE9FE0550}" dt="2023-09-13T08:26:35.297" v="2809" actId="207"/>
          <ac:picMkLst>
            <pc:docMk/>
            <pc:sldMk cId="1599863232" sldId="280"/>
            <ac:picMk id="34" creationId="{FDB0B98B-535A-4310-2266-C1556285A410}"/>
          </ac:picMkLst>
        </pc:picChg>
        <pc:picChg chg="mod">
          <ac:chgData name="Smolenaers Roel (BT-VS/MKC)" userId="eb75e836-2e15-4a56-8f39-195824b799ca" providerId="ADAL" clId="{93B42C49-B807-446D-8E03-DDABE9FE0550}" dt="2023-09-13T08:26:40.033" v="2811" actId="207"/>
          <ac:picMkLst>
            <pc:docMk/>
            <pc:sldMk cId="1599863232" sldId="280"/>
            <ac:picMk id="37" creationId="{6A538523-3BF0-A5FB-0BE9-AA673F370444}"/>
          </ac:picMkLst>
        </pc:picChg>
        <pc:picChg chg="add del mod">
          <ac:chgData name="Smolenaers Roel (BT-VS/MKC)" userId="eb75e836-2e15-4a56-8f39-195824b799ca" providerId="ADAL" clId="{93B42C49-B807-446D-8E03-DDABE9FE0550}" dt="2023-09-11T13:08:04.691" v="2316" actId="478"/>
          <ac:picMkLst>
            <pc:docMk/>
            <pc:sldMk cId="1599863232" sldId="280"/>
            <ac:picMk id="38" creationId="{76069CCE-3863-1F6C-529E-F19AD34DF74D}"/>
          </ac:picMkLst>
        </pc:picChg>
        <pc:picChg chg="add del mod">
          <ac:chgData name="Smolenaers Roel (BT-VS/MKC)" userId="eb75e836-2e15-4a56-8f39-195824b799ca" providerId="ADAL" clId="{93B42C49-B807-446D-8E03-DDABE9FE0550}" dt="2023-09-11T13:08:00.319" v="2313" actId="478"/>
          <ac:picMkLst>
            <pc:docMk/>
            <pc:sldMk cId="1599863232" sldId="280"/>
            <ac:picMk id="40" creationId="{98987BF3-F6A4-891C-2130-8469E2123B82}"/>
          </ac:picMkLst>
        </pc:picChg>
        <pc:picChg chg="add del mod">
          <ac:chgData name="Smolenaers Roel (BT-VS/MKC)" userId="eb75e836-2e15-4a56-8f39-195824b799ca" providerId="ADAL" clId="{93B42C49-B807-446D-8E03-DDABE9FE0550}" dt="2023-09-11T13:08:03.071" v="2315" actId="478"/>
          <ac:picMkLst>
            <pc:docMk/>
            <pc:sldMk cId="1599863232" sldId="280"/>
            <ac:picMk id="42" creationId="{BCDF5A16-97D7-9929-6CBC-09A1899420C8}"/>
          </ac:picMkLst>
        </pc:picChg>
        <pc:picChg chg="add mod">
          <ac:chgData name="Smolenaers Roel (BT-VS/MKC)" userId="eb75e836-2e15-4a56-8f39-195824b799ca" providerId="ADAL" clId="{93B42C49-B807-446D-8E03-DDABE9FE0550}" dt="2023-09-13T08:34:03.092" v="2958" actId="1076"/>
          <ac:picMkLst>
            <pc:docMk/>
            <pc:sldMk cId="1599863232" sldId="280"/>
            <ac:picMk id="43" creationId="{10D1876D-B90C-E0E4-513C-6A0BD42F52AC}"/>
          </ac:picMkLst>
        </pc:picChg>
        <pc:picChg chg="add mod">
          <ac:chgData name="Smolenaers Roel (BT-VS/MKC)" userId="eb75e836-2e15-4a56-8f39-195824b799ca" providerId="ADAL" clId="{93B42C49-B807-446D-8E03-DDABE9FE0550}" dt="2023-09-13T08:34:03.092" v="2958" actId="1076"/>
          <ac:picMkLst>
            <pc:docMk/>
            <pc:sldMk cId="1599863232" sldId="280"/>
            <ac:picMk id="44" creationId="{32190A73-F906-87A2-B582-EA6734F1A9F6}"/>
          </ac:picMkLst>
        </pc:picChg>
        <pc:picChg chg="add mod">
          <ac:chgData name="Smolenaers Roel (BT-VS/MKC)" userId="eb75e836-2e15-4a56-8f39-195824b799ca" providerId="ADAL" clId="{93B42C49-B807-446D-8E03-DDABE9FE0550}" dt="2023-09-13T08:34:03.092" v="2958" actId="1076"/>
          <ac:picMkLst>
            <pc:docMk/>
            <pc:sldMk cId="1599863232" sldId="280"/>
            <ac:picMk id="45" creationId="{1EAF08D5-1733-1B11-8CFD-9CF40DE28908}"/>
          </ac:picMkLst>
        </pc:picChg>
        <pc:picChg chg="del mod topLvl">
          <ac:chgData name="Smolenaers Roel (BT-VS/MKC)" userId="eb75e836-2e15-4a56-8f39-195824b799ca" providerId="ADAL" clId="{93B42C49-B807-446D-8E03-DDABE9FE0550}" dt="2023-09-11T13:07:06.495" v="2271" actId="478"/>
          <ac:picMkLst>
            <pc:docMk/>
            <pc:sldMk cId="1599863232" sldId="280"/>
            <ac:picMk id="58" creationId="{BD088CDD-BED5-477F-B68B-6538C8395C6F}"/>
          </ac:picMkLst>
        </pc:picChg>
        <pc:picChg chg="del mod topLvl">
          <ac:chgData name="Smolenaers Roel (BT-VS/MKC)" userId="eb75e836-2e15-4a56-8f39-195824b799ca" providerId="ADAL" clId="{93B42C49-B807-446D-8E03-DDABE9FE0550}" dt="2023-09-11T13:07:06.495" v="2271" actId="478"/>
          <ac:picMkLst>
            <pc:docMk/>
            <pc:sldMk cId="1599863232" sldId="280"/>
            <ac:picMk id="59" creationId="{EE2DE204-F4F6-5164-2B09-0A04987B9968}"/>
          </ac:picMkLst>
        </pc:picChg>
        <pc:picChg chg="del mod topLvl">
          <ac:chgData name="Smolenaers Roel (BT-VS/MKC)" userId="eb75e836-2e15-4a56-8f39-195824b799ca" providerId="ADAL" clId="{93B42C49-B807-446D-8E03-DDABE9FE0550}" dt="2023-09-11T13:07:06.495" v="2271" actId="478"/>
          <ac:picMkLst>
            <pc:docMk/>
            <pc:sldMk cId="1599863232" sldId="280"/>
            <ac:picMk id="60" creationId="{7B825B94-BE2B-E74F-26ED-17D7199B230E}"/>
          </ac:picMkLst>
        </pc:picChg>
        <pc:picChg chg="del mod topLvl">
          <ac:chgData name="Smolenaers Roel (BT-VS/MKC)" userId="eb75e836-2e15-4a56-8f39-195824b799ca" providerId="ADAL" clId="{93B42C49-B807-446D-8E03-DDABE9FE0550}" dt="2023-09-11T13:07:06.495" v="2271" actId="478"/>
          <ac:picMkLst>
            <pc:docMk/>
            <pc:sldMk cId="1599863232" sldId="280"/>
            <ac:picMk id="61" creationId="{30A17820-AD5D-2FBD-380C-0289AE1B218C}"/>
          </ac:picMkLst>
        </pc:picChg>
        <pc:picChg chg="del mod topLvl">
          <ac:chgData name="Smolenaers Roel (BT-VS/MKC)" userId="eb75e836-2e15-4a56-8f39-195824b799ca" providerId="ADAL" clId="{93B42C49-B807-446D-8E03-DDABE9FE0550}" dt="2023-09-11T13:07:06.495" v="2271" actId="478"/>
          <ac:picMkLst>
            <pc:docMk/>
            <pc:sldMk cId="1599863232" sldId="280"/>
            <ac:picMk id="64" creationId="{F3027848-49DD-E703-DD75-C029F14ABCE8}"/>
          </ac:picMkLst>
        </pc:picChg>
        <pc:picChg chg="mod">
          <ac:chgData name="Smolenaers Roel (BT-VS/MKC)" userId="eb75e836-2e15-4a56-8f39-195824b799ca" providerId="ADAL" clId="{93B42C49-B807-446D-8E03-DDABE9FE0550}" dt="2023-09-11T13:04:56.900" v="2196" actId="165"/>
          <ac:picMkLst>
            <pc:docMk/>
            <pc:sldMk cId="1599863232" sldId="280"/>
            <ac:picMk id="69" creationId="{FD0B601D-94B6-07D4-D6F3-24E93065771A}"/>
          </ac:picMkLst>
        </pc:picChg>
        <pc:picChg chg="mod">
          <ac:chgData name="Smolenaers Roel (BT-VS/MKC)" userId="eb75e836-2e15-4a56-8f39-195824b799ca" providerId="ADAL" clId="{93B42C49-B807-446D-8E03-DDABE9FE0550}" dt="2023-09-11T13:05:24.870" v="2199" actId="165"/>
          <ac:picMkLst>
            <pc:docMk/>
            <pc:sldMk cId="1599863232" sldId="280"/>
            <ac:picMk id="73" creationId="{220FEC99-0D90-D7CB-2940-A247E213389E}"/>
          </ac:picMkLst>
        </pc:picChg>
        <pc:picChg chg="mod">
          <ac:chgData name="Smolenaers Roel (BT-VS/MKC)" userId="eb75e836-2e15-4a56-8f39-195824b799ca" providerId="ADAL" clId="{93B42C49-B807-446D-8E03-DDABE9FE0550}" dt="2023-09-11T13:04:56.900" v="2196" actId="165"/>
          <ac:picMkLst>
            <pc:docMk/>
            <pc:sldMk cId="1599863232" sldId="280"/>
            <ac:picMk id="77" creationId="{EF81F2BE-1C9D-9D17-7411-57DA33E685E3}"/>
          </ac:picMkLst>
        </pc:picChg>
      </pc:sldChg>
      <pc:sldChg chg="addSp delSp modSp mod modClrScheme modShow chgLayout">
        <pc:chgData name="Smolenaers Roel (BT-VS/MKC)" userId="eb75e836-2e15-4a56-8f39-195824b799ca" providerId="ADAL" clId="{93B42C49-B807-446D-8E03-DDABE9FE0550}" dt="2023-09-13T08:34:29.850" v="2965" actId="1076"/>
        <pc:sldMkLst>
          <pc:docMk/>
          <pc:sldMk cId="2034051017" sldId="281"/>
        </pc:sldMkLst>
        <pc:spChg chg="mod ord">
          <ac:chgData name="Smolenaers Roel (BT-VS/MKC)" userId="eb75e836-2e15-4a56-8f39-195824b799ca" providerId="ADAL" clId="{93B42C49-B807-446D-8E03-DDABE9FE0550}" dt="2023-09-13T08:34:15.770" v="2961" actId="700"/>
          <ac:spMkLst>
            <pc:docMk/>
            <pc:sldMk cId="2034051017" sldId="281"/>
            <ac:spMk id="2" creationId="{4DBCA120-6C3C-605B-6D6F-C5E55B6DDF17}"/>
          </ac:spMkLst>
        </pc:spChg>
        <pc:spChg chg="add mod ord">
          <ac:chgData name="Smolenaers Roel (BT-VS/MKC)" userId="eb75e836-2e15-4a56-8f39-195824b799ca" providerId="ADAL" clId="{93B42C49-B807-446D-8E03-DDABE9FE0550}" dt="2023-09-13T08:34:22.576" v="2964" actId="242"/>
          <ac:spMkLst>
            <pc:docMk/>
            <pc:sldMk cId="2034051017" sldId="281"/>
            <ac:spMk id="3" creationId="{8F9ADA4E-B01A-2BA4-5B98-3C115010D4BC}"/>
          </ac:spMkLst>
        </pc:spChg>
        <pc:spChg chg="del">
          <ac:chgData name="Smolenaers Roel (BT-VS/MKC)" userId="eb75e836-2e15-4a56-8f39-195824b799ca" providerId="ADAL" clId="{93B42C49-B807-446D-8E03-DDABE9FE0550}" dt="2023-09-11T13:10:06.117" v="2351" actId="478"/>
          <ac:spMkLst>
            <pc:docMk/>
            <pc:sldMk cId="2034051017" sldId="281"/>
            <ac:spMk id="3" creationId="{9427961F-1615-F95A-A8CF-7F3FC3B2F3E5}"/>
          </ac:spMkLst>
        </pc:spChg>
        <pc:spChg chg="add mod">
          <ac:chgData name="Smolenaers Roel (BT-VS/MKC)" userId="eb75e836-2e15-4a56-8f39-195824b799ca" providerId="ADAL" clId="{93B42C49-B807-446D-8E03-DDABE9FE0550}" dt="2023-09-13T08:34:29.850" v="2965" actId="1076"/>
          <ac:spMkLst>
            <pc:docMk/>
            <pc:sldMk cId="2034051017" sldId="281"/>
            <ac:spMk id="4" creationId="{8A4A7BCA-AECD-3821-5846-FB4D92C648C9}"/>
          </ac:spMkLst>
        </pc:spChg>
        <pc:spChg chg="add del mod">
          <ac:chgData name="Smolenaers Roel (BT-VS/MKC)" userId="eb75e836-2e15-4a56-8f39-195824b799ca" providerId="ADAL" clId="{93B42C49-B807-446D-8E03-DDABE9FE0550}" dt="2023-09-11T13:10:18.069" v="2359" actId="478"/>
          <ac:spMkLst>
            <pc:docMk/>
            <pc:sldMk cId="2034051017" sldId="281"/>
            <ac:spMk id="6" creationId="{C6A8B551-57C9-B017-F91A-736F09AD4549}"/>
          </ac:spMkLst>
        </pc:spChg>
        <pc:spChg chg="mod ord">
          <ac:chgData name="Smolenaers Roel (BT-VS/MKC)" userId="eb75e836-2e15-4a56-8f39-195824b799ca" providerId="ADAL" clId="{93B42C49-B807-446D-8E03-DDABE9FE0550}" dt="2023-09-13T08:34:15.770" v="2961" actId="700"/>
          <ac:spMkLst>
            <pc:docMk/>
            <pc:sldMk cId="2034051017" sldId="281"/>
            <ac:spMk id="7" creationId="{7EDA718C-54F2-7592-8EEC-8BF40172380C}"/>
          </ac:spMkLst>
        </pc:spChg>
        <pc:spChg chg="add del mod">
          <ac:chgData name="Smolenaers Roel (BT-VS/MKC)" userId="eb75e836-2e15-4a56-8f39-195824b799ca" providerId="ADAL" clId="{93B42C49-B807-446D-8E03-DDABE9FE0550}" dt="2023-09-11T13:10:21.963" v="2361" actId="478"/>
          <ac:spMkLst>
            <pc:docMk/>
            <pc:sldMk cId="2034051017" sldId="281"/>
            <ac:spMk id="8" creationId="{FCE565D8-3A40-E9C2-07CA-139B396163AE}"/>
          </ac:spMkLst>
        </pc:spChg>
        <pc:spChg chg="mod">
          <ac:chgData name="Smolenaers Roel (BT-VS/MKC)" userId="eb75e836-2e15-4a56-8f39-195824b799ca" providerId="ADAL" clId="{93B42C49-B807-446D-8E03-DDABE9FE0550}" dt="2023-09-13T08:27:24.398" v="2823" actId="208"/>
          <ac:spMkLst>
            <pc:docMk/>
            <pc:sldMk cId="2034051017" sldId="281"/>
            <ac:spMk id="11" creationId="{C97F825B-395C-CFA1-4E39-3FC91DA4A9BE}"/>
          </ac:spMkLst>
        </pc:spChg>
        <pc:spChg chg="del mod">
          <ac:chgData name="Smolenaers Roel (BT-VS/MKC)" userId="eb75e836-2e15-4a56-8f39-195824b799ca" providerId="ADAL" clId="{93B42C49-B807-446D-8E03-DDABE9FE0550}" dt="2023-09-13T08:34:12.813" v="2960" actId="478"/>
          <ac:spMkLst>
            <pc:docMk/>
            <pc:sldMk cId="2034051017" sldId="281"/>
            <ac:spMk id="20" creationId="{A2D20D6D-E118-21A6-0185-9EEB6D32CE20}"/>
          </ac:spMkLst>
        </pc:spChg>
        <pc:spChg chg="mod">
          <ac:chgData name="Smolenaers Roel (BT-VS/MKC)" userId="eb75e836-2e15-4a56-8f39-195824b799ca" providerId="ADAL" clId="{93B42C49-B807-446D-8E03-DDABE9FE0550}" dt="2023-09-13T08:27:19.993" v="2821" actId="208"/>
          <ac:spMkLst>
            <pc:docMk/>
            <pc:sldMk cId="2034051017" sldId="281"/>
            <ac:spMk id="24" creationId="{5B92EF98-67FE-96E2-90DD-13875F4D402D}"/>
          </ac:spMkLst>
        </pc:spChg>
        <pc:spChg chg="mod">
          <ac:chgData name="Smolenaers Roel (BT-VS/MKC)" userId="eb75e836-2e15-4a56-8f39-195824b799ca" providerId="ADAL" clId="{93B42C49-B807-446D-8E03-DDABE9FE0550}" dt="2023-09-13T08:27:19.993" v="2821" actId="208"/>
          <ac:spMkLst>
            <pc:docMk/>
            <pc:sldMk cId="2034051017" sldId="281"/>
            <ac:spMk id="27" creationId="{ED940006-314B-66CF-58B3-B65E34116291}"/>
          </ac:spMkLst>
        </pc:spChg>
        <pc:spChg chg="add del mod">
          <ac:chgData name="Smolenaers Roel (BT-VS/MKC)" userId="eb75e836-2e15-4a56-8f39-195824b799ca" providerId="ADAL" clId="{93B42C49-B807-446D-8E03-DDABE9FE0550}" dt="2023-09-11T13:10:16.279" v="2357" actId="478"/>
          <ac:spMkLst>
            <pc:docMk/>
            <pc:sldMk cId="2034051017" sldId="281"/>
            <ac:spMk id="30" creationId="{EB783A1F-EB62-8BB3-A080-859F5E061614}"/>
          </ac:spMkLst>
        </pc:spChg>
        <pc:spChg chg="add del mod">
          <ac:chgData name="Smolenaers Roel (BT-VS/MKC)" userId="eb75e836-2e15-4a56-8f39-195824b799ca" providerId="ADAL" clId="{93B42C49-B807-446D-8E03-DDABE9FE0550}" dt="2023-09-11T13:10:14.578" v="2355" actId="478"/>
          <ac:spMkLst>
            <pc:docMk/>
            <pc:sldMk cId="2034051017" sldId="281"/>
            <ac:spMk id="32" creationId="{261F93A0-599E-B899-98E9-7FDF34EEFD2C}"/>
          </ac:spMkLst>
        </pc:spChg>
        <pc:grpChg chg="add mod">
          <ac:chgData name="Smolenaers Roel (BT-VS/MKC)" userId="eb75e836-2e15-4a56-8f39-195824b799ca" providerId="ADAL" clId="{93B42C49-B807-446D-8E03-DDABE9FE0550}" dt="2023-09-13T08:34:29.850" v="2965" actId="1076"/>
          <ac:grpSpMkLst>
            <pc:docMk/>
            <pc:sldMk cId="2034051017" sldId="281"/>
            <ac:grpSpMk id="10" creationId="{8DC5B6B4-1151-89DC-86F6-4D21DC5596AF}"/>
          </ac:grpSpMkLst>
        </pc:grpChg>
        <pc:grpChg chg="add mod">
          <ac:chgData name="Smolenaers Roel (BT-VS/MKC)" userId="eb75e836-2e15-4a56-8f39-195824b799ca" providerId="ADAL" clId="{93B42C49-B807-446D-8E03-DDABE9FE0550}" dt="2023-09-13T08:34:29.850" v="2965" actId="1076"/>
          <ac:grpSpMkLst>
            <pc:docMk/>
            <pc:sldMk cId="2034051017" sldId="281"/>
            <ac:grpSpMk id="13" creationId="{07AE238B-78E2-AEC9-3DBA-792E6CEB8D18}"/>
          </ac:grpSpMkLst>
        </pc:grpChg>
        <pc:grpChg chg="del">
          <ac:chgData name="Smolenaers Roel (BT-VS/MKC)" userId="eb75e836-2e15-4a56-8f39-195824b799ca" providerId="ADAL" clId="{93B42C49-B807-446D-8E03-DDABE9FE0550}" dt="2023-09-11T13:10:06.117" v="2351" actId="478"/>
          <ac:grpSpMkLst>
            <pc:docMk/>
            <pc:sldMk cId="2034051017" sldId="281"/>
            <ac:grpSpMk id="14" creationId="{8BC37105-82F9-D7C4-690C-D0A0C78C8032}"/>
          </ac:grpSpMkLst>
        </pc:grpChg>
        <pc:grpChg chg="add mod">
          <ac:chgData name="Smolenaers Roel (BT-VS/MKC)" userId="eb75e836-2e15-4a56-8f39-195824b799ca" providerId="ADAL" clId="{93B42C49-B807-446D-8E03-DDABE9FE0550}" dt="2023-09-13T08:34:29.850" v="2965" actId="1076"/>
          <ac:grpSpMkLst>
            <pc:docMk/>
            <pc:sldMk cId="2034051017" sldId="281"/>
            <ac:grpSpMk id="26" creationId="{89381CA4-4180-74EC-BF2F-8A6AF3D70BC7}"/>
          </ac:grpSpMkLst>
        </pc:grpChg>
        <pc:picChg chg="mod">
          <ac:chgData name="Smolenaers Roel (BT-VS/MKC)" userId="eb75e836-2e15-4a56-8f39-195824b799ca" providerId="ADAL" clId="{93B42C49-B807-446D-8E03-DDABE9FE0550}" dt="2023-09-13T08:34:29.850" v="2965" actId="1076"/>
          <ac:picMkLst>
            <pc:docMk/>
            <pc:sldMk cId="2034051017" sldId="281"/>
            <ac:picMk id="5" creationId="{EC89B691-217C-18A5-5C66-E48671B67A39}"/>
          </ac:picMkLst>
        </pc:picChg>
        <pc:picChg chg="add del mod">
          <ac:chgData name="Smolenaers Roel (BT-VS/MKC)" userId="eb75e836-2e15-4a56-8f39-195824b799ca" providerId="ADAL" clId="{93B42C49-B807-446D-8E03-DDABE9FE0550}" dt="2023-09-11T13:10:10.745" v="2353" actId="478"/>
          <ac:picMkLst>
            <pc:docMk/>
            <pc:sldMk cId="2034051017" sldId="281"/>
            <ac:picMk id="9" creationId="{D459B2D3-8CBA-A2BF-E85B-0655ADA8C26D}"/>
          </ac:picMkLst>
        </pc:picChg>
        <pc:picChg chg="mod">
          <ac:chgData name="Smolenaers Roel (BT-VS/MKC)" userId="eb75e836-2e15-4a56-8f39-195824b799ca" providerId="ADAL" clId="{93B42C49-B807-446D-8E03-DDABE9FE0550}" dt="2023-09-13T08:27:27.086" v="2824" actId="207"/>
          <ac:picMkLst>
            <pc:docMk/>
            <pc:sldMk cId="2034051017" sldId="281"/>
            <ac:picMk id="12" creationId="{0B47BB44-E47A-074C-4D8B-263C1AE54761}"/>
          </ac:picMkLst>
        </pc:picChg>
        <pc:picChg chg="mod">
          <ac:chgData name="Smolenaers Roel (BT-VS/MKC)" userId="eb75e836-2e15-4a56-8f39-195824b799ca" providerId="ADAL" clId="{93B42C49-B807-446D-8E03-DDABE9FE0550}" dt="2023-09-13T08:27:29.195" v="2825" actId="207"/>
          <ac:picMkLst>
            <pc:docMk/>
            <pc:sldMk cId="2034051017" sldId="281"/>
            <ac:picMk id="25" creationId="{A3B55383-AD22-F9BC-E437-BD2A5F3199B5}"/>
          </ac:picMkLst>
        </pc:picChg>
        <pc:picChg chg="mod">
          <ac:chgData name="Smolenaers Roel (BT-VS/MKC)" userId="eb75e836-2e15-4a56-8f39-195824b799ca" providerId="ADAL" clId="{93B42C49-B807-446D-8E03-DDABE9FE0550}" dt="2023-09-13T08:27:31.441" v="2826" actId="207"/>
          <ac:picMkLst>
            <pc:docMk/>
            <pc:sldMk cId="2034051017" sldId="281"/>
            <ac:picMk id="28" creationId="{0869967B-CBD5-2113-5AC7-C77D176D969A}"/>
          </ac:picMkLst>
        </pc:picChg>
        <pc:picChg chg="add del mod">
          <ac:chgData name="Smolenaers Roel (BT-VS/MKC)" userId="eb75e836-2e15-4a56-8f39-195824b799ca" providerId="ADAL" clId="{93B42C49-B807-446D-8E03-DDABE9FE0550}" dt="2023-09-11T13:10:17.490" v="2358" actId="478"/>
          <ac:picMkLst>
            <pc:docMk/>
            <pc:sldMk cId="2034051017" sldId="281"/>
            <ac:picMk id="29" creationId="{B3EC6B1D-68FE-06F0-B1E9-8A975B76FE22}"/>
          </ac:picMkLst>
        </pc:picChg>
        <pc:picChg chg="add del mod">
          <ac:chgData name="Smolenaers Roel (BT-VS/MKC)" userId="eb75e836-2e15-4a56-8f39-195824b799ca" providerId="ADAL" clId="{93B42C49-B807-446D-8E03-DDABE9FE0550}" dt="2023-09-11T13:10:15.710" v="2356" actId="478"/>
          <ac:picMkLst>
            <pc:docMk/>
            <pc:sldMk cId="2034051017" sldId="281"/>
            <ac:picMk id="31" creationId="{E96C20A7-D4BB-5551-7234-E71DF0DBC89B}"/>
          </ac:picMkLst>
        </pc:picChg>
        <pc:picChg chg="add del mod">
          <ac:chgData name="Smolenaers Roel (BT-VS/MKC)" userId="eb75e836-2e15-4a56-8f39-195824b799ca" providerId="ADAL" clId="{93B42C49-B807-446D-8E03-DDABE9FE0550}" dt="2023-09-11T13:10:13.748" v="2354" actId="478"/>
          <ac:picMkLst>
            <pc:docMk/>
            <pc:sldMk cId="2034051017" sldId="281"/>
            <ac:picMk id="33" creationId="{9D4FD6A2-B4B4-BB12-049A-FD7F55F99B4C}"/>
          </ac:picMkLst>
        </pc:picChg>
        <pc:picChg chg="add mod">
          <ac:chgData name="Smolenaers Roel (BT-VS/MKC)" userId="eb75e836-2e15-4a56-8f39-195824b799ca" providerId="ADAL" clId="{93B42C49-B807-446D-8E03-DDABE9FE0550}" dt="2023-09-13T08:34:29.850" v="2965" actId="1076"/>
          <ac:picMkLst>
            <pc:docMk/>
            <pc:sldMk cId="2034051017" sldId="281"/>
            <ac:picMk id="34" creationId="{B645B8F8-8530-0DE7-77A4-11B4A26F7AF6}"/>
          </ac:picMkLst>
        </pc:picChg>
        <pc:picChg chg="add mod">
          <ac:chgData name="Smolenaers Roel (BT-VS/MKC)" userId="eb75e836-2e15-4a56-8f39-195824b799ca" providerId="ADAL" clId="{93B42C49-B807-446D-8E03-DDABE9FE0550}" dt="2023-09-13T08:34:29.850" v="2965" actId="1076"/>
          <ac:picMkLst>
            <pc:docMk/>
            <pc:sldMk cId="2034051017" sldId="281"/>
            <ac:picMk id="35" creationId="{87D284A8-1179-C826-796C-A8C9643B9653}"/>
          </ac:picMkLst>
        </pc:picChg>
        <pc:picChg chg="add mod">
          <ac:chgData name="Smolenaers Roel (BT-VS/MKC)" userId="eb75e836-2e15-4a56-8f39-195824b799ca" providerId="ADAL" clId="{93B42C49-B807-446D-8E03-DDABE9FE0550}" dt="2023-09-13T08:34:29.850" v="2965" actId="1076"/>
          <ac:picMkLst>
            <pc:docMk/>
            <pc:sldMk cId="2034051017" sldId="281"/>
            <ac:picMk id="36" creationId="{25F41F6C-9108-2F1D-8860-5C2672321A7A}"/>
          </ac:picMkLst>
        </pc:picChg>
      </pc:sldChg>
      <pc:sldChg chg="addSp delSp modSp mod modClrScheme modShow chgLayout">
        <pc:chgData name="Smolenaers Roel (BT-VS/MKC)" userId="eb75e836-2e15-4a56-8f39-195824b799ca" providerId="ADAL" clId="{93B42C49-B807-446D-8E03-DDABE9FE0550}" dt="2023-09-13T08:27:47.939" v="2829" actId="207"/>
        <pc:sldMkLst>
          <pc:docMk/>
          <pc:sldMk cId="1264174122" sldId="282"/>
        </pc:sldMkLst>
        <pc:spChg chg="mod ord">
          <ac:chgData name="Smolenaers Roel (BT-VS/MKC)" userId="eb75e836-2e15-4a56-8f39-195824b799ca" providerId="ADAL" clId="{93B42C49-B807-446D-8E03-DDABE9FE0550}" dt="2023-09-11T10:02:23.770" v="1682" actId="700"/>
          <ac:spMkLst>
            <pc:docMk/>
            <pc:sldMk cId="1264174122" sldId="282"/>
            <ac:spMk id="2" creationId="{4DBCA120-6C3C-605B-6D6F-C5E55B6DDF17}"/>
          </ac:spMkLst>
        </pc:spChg>
        <pc:spChg chg="del mod">
          <ac:chgData name="Smolenaers Roel (BT-VS/MKC)" userId="eb75e836-2e15-4a56-8f39-195824b799ca" providerId="ADAL" clId="{93B42C49-B807-446D-8E03-DDABE9FE0550}" dt="2023-09-11T10:02:48.275" v="1699" actId="478"/>
          <ac:spMkLst>
            <pc:docMk/>
            <pc:sldMk cId="1264174122" sldId="282"/>
            <ac:spMk id="4" creationId="{44ED6BDF-1945-A6F4-1BC9-015D57F8AE53}"/>
          </ac:spMkLst>
        </pc:spChg>
        <pc:spChg chg="del mod">
          <ac:chgData name="Smolenaers Roel (BT-VS/MKC)" userId="eb75e836-2e15-4a56-8f39-195824b799ca" providerId="ADAL" clId="{93B42C49-B807-446D-8E03-DDABE9FE0550}" dt="2023-09-11T10:02:31.104" v="1687" actId="478"/>
          <ac:spMkLst>
            <pc:docMk/>
            <pc:sldMk cId="1264174122" sldId="282"/>
            <ac:spMk id="5" creationId="{AEDF72F4-87A2-FBC3-E4BD-92005B5D7053}"/>
          </ac:spMkLst>
        </pc:spChg>
        <pc:spChg chg="del">
          <ac:chgData name="Smolenaers Roel (BT-VS/MKC)" userId="eb75e836-2e15-4a56-8f39-195824b799ca" providerId="ADAL" clId="{93B42C49-B807-446D-8E03-DDABE9FE0550}" dt="2023-09-11T10:03:02.137" v="1709" actId="478"/>
          <ac:spMkLst>
            <pc:docMk/>
            <pc:sldMk cId="1264174122" sldId="282"/>
            <ac:spMk id="6" creationId="{832F6B8A-331B-CEDE-A324-A45F8D004040}"/>
          </ac:spMkLst>
        </pc:spChg>
        <pc:spChg chg="del mod">
          <ac:chgData name="Smolenaers Roel (BT-VS/MKC)" userId="eb75e836-2e15-4a56-8f39-195824b799ca" providerId="ADAL" clId="{93B42C49-B807-446D-8E03-DDABE9FE0550}" dt="2023-09-11T10:02:53.849" v="1704" actId="478"/>
          <ac:spMkLst>
            <pc:docMk/>
            <pc:sldMk cId="1264174122" sldId="282"/>
            <ac:spMk id="7" creationId="{43514691-86A1-6B04-D1FB-7F501A9ECBC9}"/>
          </ac:spMkLst>
        </pc:spChg>
        <pc:spChg chg="mod ord">
          <ac:chgData name="Smolenaers Roel (BT-VS/MKC)" userId="eb75e836-2e15-4a56-8f39-195824b799ca" providerId="ADAL" clId="{93B42C49-B807-446D-8E03-DDABE9FE0550}" dt="2023-09-11T10:02:23.770" v="1682" actId="700"/>
          <ac:spMkLst>
            <pc:docMk/>
            <pc:sldMk cId="1264174122" sldId="282"/>
            <ac:spMk id="9" creationId="{ABC9C887-F2D5-5BA1-B02B-04A2A42A360B}"/>
          </ac:spMkLst>
        </pc:spChg>
        <pc:spChg chg="del mod">
          <ac:chgData name="Smolenaers Roel (BT-VS/MKC)" userId="eb75e836-2e15-4a56-8f39-195824b799ca" providerId="ADAL" clId="{93B42C49-B807-446D-8E03-DDABE9FE0550}" dt="2023-09-11T10:02:31.105" v="1689"/>
          <ac:spMkLst>
            <pc:docMk/>
            <pc:sldMk cId="1264174122" sldId="282"/>
            <ac:spMk id="11" creationId="{9A201A97-5B2D-BFF6-04F7-559E27497CE3}"/>
          </ac:spMkLst>
        </pc:spChg>
        <pc:spChg chg="del mod">
          <ac:chgData name="Smolenaers Roel (BT-VS/MKC)" userId="eb75e836-2e15-4a56-8f39-195824b799ca" providerId="ADAL" clId="{93B42C49-B807-446D-8E03-DDABE9FE0550}" dt="2023-09-11T10:02:56.856" v="1706" actId="478"/>
          <ac:spMkLst>
            <pc:docMk/>
            <pc:sldMk cId="1264174122" sldId="282"/>
            <ac:spMk id="12" creationId="{73B50020-8980-3E86-0838-6C5CF85BFC05}"/>
          </ac:spMkLst>
        </pc:spChg>
        <pc:spChg chg="add mod ord">
          <ac:chgData name="Smolenaers Roel (BT-VS/MKC)" userId="eb75e836-2e15-4a56-8f39-195824b799ca" providerId="ADAL" clId="{93B42C49-B807-446D-8E03-DDABE9FE0550}" dt="2023-09-11T10:02:41.246" v="1696" actId="113"/>
          <ac:spMkLst>
            <pc:docMk/>
            <pc:sldMk cId="1264174122" sldId="282"/>
            <ac:spMk id="14" creationId="{BF2B5201-20EB-C4AC-823B-3D105EA2434D}"/>
          </ac:spMkLst>
        </pc:spChg>
        <pc:spChg chg="add mod ord">
          <ac:chgData name="Smolenaers Roel (BT-VS/MKC)" userId="eb75e836-2e15-4a56-8f39-195824b799ca" providerId="ADAL" clId="{93B42C49-B807-446D-8E03-DDABE9FE0550}" dt="2023-09-11T10:03:10.044" v="1711" actId="113"/>
          <ac:spMkLst>
            <pc:docMk/>
            <pc:sldMk cId="1264174122" sldId="282"/>
            <ac:spMk id="15" creationId="{664DFB53-E5B7-7D9F-D5D7-9835113612CD}"/>
          </ac:spMkLst>
        </pc:spChg>
        <pc:picChg chg="add mod">
          <ac:chgData name="Smolenaers Roel (BT-VS/MKC)" userId="eb75e836-2e15-4a56-8f39-195824b799ca" providerId="ADAL" clId="{93B42C49-B807-446D-8E03-DDABE9FE0550}" dt="2023-09-13T08:27:45.339" v="2828" actId="207"/>
          <ac:picMkLst>
            <pc:docMk/>
            <pc:sldMk cId="1264174122" sldId="282"/>
            <ac:picMk id="8" creationId="{3DBB9047-F9CA-D6E9-91D4-3DB2A8A0CC66}"/>
          </ac:picMkLst>
        </pc:picChg>
        <pc:picChg chg="add mod">
          <ac:chgData name="Smolenaers Roel (BT-VS/MKC)" userId="eb75e836-2e15-4a56-8f39-195824b799ca" providerId="ADAL" clId="{93B42C49-B807-446D-8E03-DDABE9FE0550}" dt="2023-09-13T08:27:47.939" v="2829" actId="207"/>
          <ac:picMkLst>
            <pc:docMk/>
            <pc:sldMk cId="1264174122" sldId="282"/>
            <ac:picMk id="13" creationId="{D64B5B09-0207-DB7A-FF02-1532C0745361}"/>
          </ac:picMkLst>
        </pc:picChg>
      </pc:sldChg>
      <pc:sldChg chg="addSp delSp modSp mod ord modClrScheme chgLayout">
        <pc:chgData name="Smolenaers Roel (BT-VS/MKC)" userId="eb75e836-2e15-4a56-8f39-195824b799ca" providerId="ADAL" clId="{93B42C49-B807-446D-8E03-DDABE9FE0550}" dt="2023-09-13T08:22:54.645" v="2771"/>
        <pc:sldMkLst>
          <pc:docMk/>
          <pc:sldMk cId="3294973235" sldId="283"/>
        </pc:sldMkLst>
        <pc:spChg chg="add del mod ord">
          <ac:chgData name="Smolenaers Roel (BT-VS/MKC)" userId="eb75e836-2e15-4a56-8f39-195824b799ca" providerId="ADAL" clId="{93B42C49-B807-446D-8E03-DDABE9FE0550}" dt="2023-09-11T08:49:54.944" v="362" actId="700"/>
          <ac:spMkLst>
            <pc:docMk/>
            <pc:sldMk cId="3294973235" sldId="283"/>
            <ac:spMk id="2" creationId="{E2E5287B-8FB6-B043-D49B-8EAB72A9CEBA}"/>
          </ac:spMkLst>
        </pc:spChg>
        <pc:spChg chg="add del mod ord">
          <ac:chgData name="Smolenaers Roel (BT-VS/MKC)" userId="eb75e836-2e15-4a56-8f39-195824b799ca" providerId="ADAL" clId="{93B42C49-B807-446D-8E03-DDABE9FE0550}" dt="2023-09-11T09:55:30.165" v="1673" actId="931"/>
          <ac:spMkLst>
            <pc:docMk/>
            <pc:sldMk cId="3294973235" sldId="283"/>
            <ac:spMk id="3" creationId="{2B50AE8B-2CAF-9051-03D1-26FE878FC3DF}"/>
          </ac:spMkLst>
        </pc:spChg>
        <pc:spChg chg="add mod ord">
          <ac:chgData name="Smolenaers Roel (BT-VS/MKC)" userId="eb75e836-2e15-4a56-8f39-195824b799ca" providerId="ADAL" clId="{93B42C49-B807-446D-8E03-DDABE9FE0550}" dt="2023-09-11T08:50:01.779" v="375" actId="403"/>
          <ac:spMkLst>
            <pc:docMk/>
            <pc:sldMk cId="3294973235" sldId="283"/>
            <ac:spMk id="4" creationId="{D175B74C-5D24-2665-D4FA-11B9DDE4B5AC}"/>
          </ac:spMkLst>
        </pc:spChg>
        <pc:spChg chg="del mod">
          <ac:chgData name="Smolenaers Roel (BT-VS/MKC)" userId="eb75e836-2e15-4a56-8f39-195824b799ca" providerId="ADAL" clId="{93B42C49-B807-446D-8E03-DDABE9FE0550}" dt="2023-09-11T08:49:52.045" v="361" actId="478"/>
          <ac:spMkLst>
            <pc:docMk/>
            <pc:sldMk cId="3294973235" sldId="283"/>
            <ac:spMk id="7" creationId="{0C03D8D8-A007-3413-6A05-6EF46876A6C6}"/>
          </ac:spMkLst>
        </pc:spChg>
        <pc:picChg chg="add mod">
          <ac:chgData name="Smolenaers Roel (BT-VS/MKC)" userId="eb75e836-2e15-4a56-8f39-195824b799ca" providerId="ADAL" clId="{93B42C49-B807-446D-8E03-DDABE9FE0550}" dt="2023-09-11T09:55:30.165" v="1673" actId="931"/>
          <ac:picMkLst>
            <pc:docMk/>
            <pc:sldMk cId="3294973235" sldId="283"/>
            <ac:picMk id="6" creationId="{038C1D13-2444-50F3-6833-A5483358CFC4}"/>
          </ac:picMkLst>
        </pc:picChg>
      </pc:sldChg>
      <pc:sldChg chg="del">
        <pc:chgData name="Smolenaers Roel (BT-VS/MKC)" userId="eb75e836-2e15-4a56-8f39-195824b799ca" providerId="ADAL" clId="{93B42C49-B807-446D-8E03-DDABE9FE0550}" dt="2023-09-11T08:35:43.802" v="80" actId="47"/>
        <pc:sldMkLst>
          <pc:docMk/>
          <pc:sldMk cId="3013619611" sldId="284"/>
        </pc:sldMkLst>
      </pc:sldChg>
      <pc:sldChg chg="del">
        <pc:chgData name="Smolenaers Roel (BT-VS/MKC)" userId="eb75e836-2e15-4a56-8f39-195824b799ca" providerId="ADAL" clId="{93B42C49-B807-446D-8E03-DDABE9FE0550}" dt="2023-09-11T08:35:49.752" v="81" actId="47"/>
        <pc:sldMkLst>
          <pc:docMk/>
          <pc:sldMk cId="3632323208" sldId="289"/>
        </pc:sldMkLst>
      </pc:sldChg>
      <pc:sldChg chg="del">
        <pc:chgData name="Smolenaers Roel (BT-VS/MKC)" userId="eb75e836-2e15-4a56-8f39-195824b799ca" providerId="ADAL" clId="{93B42C49-B807-446D-8E03-DDABE9FE0550}" dt="2023-05-25T12:28:37.915" v="0" actId="47"/>
        <pc:sldMkLst>
          <pc:docMk/>
          <pc:sldMk cId="1051879215" sldId="311"/>
        </pc:sldMkLst>
      </pc:sldChg>
      <pc:sldChg chg="del">
        <pc:chgData name="Smolenaers Roel (BT-VS/MKC)" userId="eb75e836-2e15-4a56-8f39-195824b799ca" providerId="ADAL" clId="{93B42C49-B807-446D-8E03-DDABE9FE0550}" dt="2023-05-25T12:28:37.915" v="0" actId="47"/>
        <pc:sldMkLst>
          <pc:docMk/>
          <pc:sldMk cId="159102340" sldId="2147376603"/>
        </pc:sldMkLst>
      </pc:sldChg>
      <pc:sldChg chg="del">
        <pc:chgData name="Smolenaers Roel (BT-VS/MKC)" userId="eb75e836-2e15-4a56-8f39-195824b799ca" providerId="ADAL" clId="{93B42C49-B807-446D-8E03-DDABE9FE0550}" dt="2023-05-25T12:28:37.915" v="0" actId="47"/>
        <pc:sldMkLst>
          <pc:docMk/>
          <pc:sldMk cId="1207543362" sldId="2147376619"/>
        </pc:sldMkLst>
      </pc:sldChg>
      <pc:sldChg chg="del">
        <pc:chgData name="Smolenaers Roel (BT-VS/MKC)" userId="eb75e836-2e15-4a56-8f39-195824b799ca" providerId="ADAL" clId="{93B42C49-B807-446D-8E03-DDABE9FE0550}" dt="2023-05-25T12:28:37.915" v="0" actId="47"/>
        <pc:sldMkLst>
          <pc:docMk/>
          <pc:sldMk cId="677796464" sldId="2147376679"/>
        </pc:sldMkLst>
      </pc:sldChg>
      <pc:sldChg chg="del">
        <pc:chgData name="Smolenaers Roel (BT-VS/MKC)" userId="eb75e836-2e15-4a56-8f39-195824b799ca" providerId="ADAL" clId="{93B42C49-B807-446D-8E03-DDABE9FE0550}" dt="2023-05-25T12:28:37.915" v="0" actId="47"/>
        <pc:sldMkLst>
          <pc:docMk/>
          <pc:sldMk cId="1554596077" sldId="2147376683"/>
        </pc:sldMkLst>
      </pc:sldChg>
      <pc:sldChg chg="del">
        <pc:chgData name="Smolenaers Roel (BT-VS/MKC)" userId="eb75e836-2e15-4a56-8f39-195824b799ca" providerId="ADAL" clId="{93B42C49-B807-446D-8E03-DDABE9FE0550}" dt="2023-05-25T12:28:37.915" v="0" actId="47"/>
        <pc:sldMkLst>
          <pc:docMk/>
          <pc:sldMk cId="212713155" sldId="2147376790"/>
        </pc:sldMkLst>
      </pc:sldChg>
      <pc:sldChg chg="del">
        <pc:chgData name="Smolenaers Roel (BT-VS/MKC)" userId="eb75e836-2e15-4a56-8f39-195824b799ca" providerId="ADAL" clId="{93B42C49-B807-446D-8E03-DDABE9FE0550}" dt="2023-05-25T12:28:37.915" v="0" actId="47"/>
        <pc:sldMkLst>
          <pc:docMk/>
          <pc:sldMk cId="1239588477" sldId="2147376802"/>
        </pc:sldMkLst>
      </pc:sldChg>
      <pc:sldChg chg="del">
        <pc:chgData name="Smolenaers Roel (BT-VS/MKC)" userId="eb75e836-2e15-4a56-8f39-195824b799ca" providerId="ADAL" clId="{93B42C49-B807-446D-8E03-DDABE9FE0550}" dt="2023-05-25T12:28:37.915" v="0" actId="47"/>
        <pc:sldMkLst>
          <pc:docMk/>
          <pc:sldMk cId="4118024681" sldId="2147376803"/>
        </pc:sldMkLst>
      </pc:sldChg>
      <pc:sldChg chg="del">
        <pc:chgData name="Smolenaers Roel (BT-VS/MKC)" userId="eb75e836-2e15-4a56-8f39-195824b799ca" providerId="ADAL" clId="{93B42C49-B807-446D-8E03-DDABE9FE0550}" dt="2023-05-25T12:28:37.915" v="0" actId="47"/>
        <pc:sldMkLst>
          <pc:docMk/>
          <pc:sldMk cId="1589536738" sldId="2147376804"/>
        </pc:sldMkLst>
      </pc:sldChg>
      <pc:sldChg chg="del">
        <pc:chgData name="Smolenaers Roel (BT-VS/MKC)" userId="eb75e836-2e15-4a56-8f39-195824b799ca" providerId="ADAL" clId="{93B42C49-B807-446D-8E03-DDABE9FE0550}" dt="2023-05-25T12:28:37.915" v="0" actId="47"/>
        <pc:sldMkLst>
          <pc:docMk/>
          <pc:sldMk cId="1728760973" sldId="2147376806"/>
        </pc:sldMkLst>
      </pc:sldChg>
      <pc:sldChg chg="del">
        <pc:chgData name="Smolenaers Roel (BT-VS/MKC)" userId="eb75e836-2e15-4a56-8f39-195824b799ca" providerId="ADAL" clId="{93B42C49-B807-446D-8E03-DDABE9FE0550}" dt="2023-05-25T12:28:37.915" v="0" actId="47"/>
        <pc:sldMkLst>
          <pc:docMk/>
          <pc:sldMk cId="4171786014" sldId="2147376807"/>
        </pc:sldMkLst>
      </pc:sldChg>
      <pc:sldChg chg="del">
        <pc:chgData name="Smolenaers Roel (BT-VS/MKC)" userId="eb75e836-2e15-4a56-8f39-195824b799ca" providerId="ADAL" clId="{93B42C49-B807-446D-8E03-DDABE9FE0550}" dt="2023-05-25T12:30:50.061" v="44" actId="47"/>
        <pc:sldMkLst>
          <pc:docMk/>
          <pc:sldMk cId="3618822419" sldId="2147376859"/>
        </pc:sldMkLst>
      </pc:sldChg>
      <pc:sldChg chg="del">
        <pc:chgData name="Smolenaers Roel (BT-VS/MKC)" userId="eb75e836-2e15-4a56-8f39-195824b799ca" providerId="ADAL" clId="{93B42C49-B807-446D-8E03-DDABE9FE0550}" dt="2023-05-25T12:30:57.844" v="47" actId="47"/>
        <pc:sldMkLst>
          <pc:docMk/>
          <pc:sldMk cId="1134449214" sldId="2147376869"/>
        </pc:sldMkLst>
      </pc:sldChg>
      <pc:sldChg chg="del">
        <pc:chgData name="Smolenaers Roel (BT-VS/MKC)" userId="eb75e836-2e15-4a56-8f39-195824b799ca" providerId="ADAL" clId="{93B42C49-B807-446D-8E03-DDABE9FE0550}" dt="2023-05-25T12:30:44.365" v="41" actId="47"/>
        <pc:sldMkLst>
          <pc:docMk/>
          <pc:sldMk cId="3929523996" sldId="2147376874"/>
        </pc:sldMkLst>
      </pc:sldChg>
      <pc:sldChg chg="addSp delSp modSp add mod ord modClrScheme chgLayout">
        <pc:chgData name="Smolenaers Roel (BT-VS/MKC)" userId="eb75e836-2e15-4a56-8f39-195824b799ca" providerId="ADAL" clId="{93B42C49-B807-446D-8E03-DDABE9FE0550}" dt="2023-09-13T09:27:01.852" v="3221" actId="20577"/>
        <pc:sldMkLst>
          <pc:docMk/>
          <pc:sldMk cId="2049427597" sldId="2147376875"/>
        </pc:sldMkLst>
        <pc:spChg chg="mod ord">
          <ac:chgData name="Smolenaers Roel (BT-VS/MKC)" userId="eb75e836-2e15-4a56-8f39-195824b799ca" providerId="ADAL" clId="{93B42C49-B807-446D-8E03-DDABE9FE0550}" dt="2023-09-11T08:50:14.858" v="378"/>
          <ac:spMkLst>
            <pc:docMk/>
            <pc:sldMk cId="2049427597" sldId="2147376875"/>
            <ac:spMk id="2" creationId="{9E8F5D48-C325-BCB4-41AD-6A13AF12883F}"/>
          </ac:spMkLst>
        </pc:spChg>
        <pc:spChg chg="mod ord">
          <ac:chgData name="Smolenaers Roel (BT-VS/MKC)" userId="eb75e836-2e15-4a56-8f39-195824b799ca" providerId="ADAL" clId="{93B42C49-B807-446D-8E03-DDABE9FE0550}" dt="2023-09-11T08:50:14.858" v="378"/>
          <ac:spMkLst>
            <pc:docMk/>
            <pc:sldMk cId="2049427597" sldId="2147376875"/>
            <ac:spMk id="3" creationId="{8C1ABBB3-0160-6868-BF08-04F1D5C9B619}"/>
          </ac:spMkLst>
        </pc:spChg>
        <pc:spChg chg="mod ord">
          <ac:chgData name="Smolenaers Roel (BT-VS/MKC)" userId="eb75e836-2e15-4a56-8f39-195824b799ca" providerId="ADAL" clId="{93B42C49-B807-446D-8E03-DDABE9FE0550}" dt="2023-09-11T08:50:14.858" v="378"/>
          <ac:spMkLst>
            <pc:docMk/>
            <pc:sldMk cId="2049427597" sldId="2147376875"/>
            <ac:spMk id="4" creationId="{CC3B0063-F1E0-4D2E-9F7B-A4E3CF0E2012}"/>
          </ac:spMkLst>
        </pc:spChg>
        <pc:spChg chg="add del mod ord">
          <ac:chgData name="Smolenaers Roel (BT-VS/MKC)" userId="eb75e836-2e15-4a56-8f39-195824b799ca" providerId="ADAL" clId="{93B42C49-B807-446D-8E03-DDABE9FE0550}" dt="2023-09-11T08:50:13.581" v="377" actId="700"/>
          <ac:spMkLst>
            <pc:docMk/>
            <pc:sldMk cId="2049427597" sldId="2147376875"/>
            <ac:spMk id="9" creationId="{80199F48-E00F-1327-3698-92BC1D087C30}"/>
          </ac:spMkLst>
        </pc:spChg>
        <pc:spChg chg="add del mod">
          <ac:chgData name="Smolenaers Roel (BT-VS/MKC)" userId="eb75e836-2e15-4a56-8f39-195824b799ca" providerId="ADAL" clId="{93B42C49-B807-446D-8E03-DDABE9FE0550}" dt="2023-05-25T12:32:22.179" v="70"/>
          <ac:spMkLst>
            <pc:docMk/>
            <pc:sldMk cId="2049427597" sldId="2147376875"/>
            <ac:spMk id="9" creationId="{BAB322BC-05E0-9670-5DF2-555A50C83E57}"/>
          </ac:spMkLst>
        </pc:spChg>
        <pc:spChg chg="add del mod">
          <ac:chgData name="Smolenaers Roel (BT-VS/MKC)" userId="eb75e836-2e15-4a56-8f39-195824b799ca" providerId="ADAL" clId="{93B42C49-B807-446D-8E03-DDABE9FE0550}" dt="2023-09-11T08:50:14.858" v="378"/>
          <ac:spMkLst>
            <pc:docMk/>
            <pc:sldMk cId="2049427597" sldId="2147376875"/>
            <ac:spMk id="10" creationId="{6A143371-3376-3269-B21B-D4BA926ED8DF}"/>
          </ac:spMkLst>
        </pc:spChg>
        <pc:spChg chg="add del mod">
          <ac:chgData name="Smolenaers Roel (BT-VS/MKC)" userId="eb75e836-2e15-4a56-8f39-195824b799ca" providerId="ADAL" clId="{93B42C49-B807-446D-8E03-DDABE9FE0550}" dt="2023-05-25T12:32:22.179" v="70"/>
          <ac:spMkLst>
            <pc:docMk/>
            <pc:sldMk cId="2049427597" sldId="2147376875"/>
            <ac:spMk id="10" creationId="{7E7654C4-43D1-D6D8-DD08-DFFB90673704}"/>
          </ac:spMkLst>
        </pc:spChg>
        <pc:spChg chg="del">
          <ac:chgData name="Smolenaers Roel (BT-VS/MKC)" userId="eb75e836-2e15-4a56-8f39-195824b799ca" providerId="ADAL" clId="{93B42C49-B807-446D-8E03-DDABE9FE0550}" dt="2023-05-25T12:32:20.543" v="69" actId="478"/>
          <ac:spMkLst>
            <pc:docMk/>
            <pc:sldMk cId="2049427597" sldId="2147376875"/>
            <ac:spMk id="11" creationId="{72AB47A0-EC14-4742-AECF-EAA903D13ED1}"/>
          </ac:spMkLst>
        </pc:spChg>
        <pc:spChg chg="add del mod">
          <ac:chgData name="Smolenaers Roel (BT-VS/MKC)" userId="eb75e836-2e15-4a56-8f39-195824b799ca" providerId="ADAL" clId="{93B42C49-B807-446D-8E03-DDABE9FE0550}" dt="2023-09-11T08:50:14.858" v="378"/>
          <ac:spMkLst>
            <pc:docMk/>
            <pc:sldMk cId="2049427597" sldId="2147376875"/>
            <ac:spMk id="11" creationId="{F09C04FD-191A-27F1-E03D-AEA457A7096A}"/>
          </ac:spMkLst>
        </pc:spChg>
        <pc:spChg chg="add del mod">
          <ac:chgData name="Smolenaers Roel (BT-VS/MKC)" userId="eb75e836-2e15-4a56-8f39-195824b799ca" providerId="ADAL" clId="{93B42C49-B807-446D-8E03-DDABE9FE0550}" dt="2023-09-11T08:50:14.858" v="378"/>
          <ac:spMkLst>
            <pc:docMk/>
            <pc:sldMk cId="2049427597" sldId="2147376875"/>
            <ac:spMk id="12" creationId="{D57AB1C9-1773-990B-C0F4-DD3E9F20214C}"/>
          </ac:spMkLst>
        </pc:spChg>
        <pc:spChg chg="add del mod">
          <ac:chgData name="Smolenaers Roel (BT-VS/MKC)" userId="eb75e836-2e15-4a56-8f39-195824b799ca" providerId="ADAL" clId="{93B42C49-B807-446D-8E03-DDABE9FE0550}" dt="2023-05-25T12:32:22.179" v="70"/>
          <ac:spMkLst>
            <pc:docMk/>
            <pc:sldMk cId="2049427597" sldId="2147376875"/>
            <ac:spMk id="13" creationId="{B0D6B2CD-58A6-1BC9-2398-EC9C8A40845B}"/>
          </ac:spMkLst>
        </pc:spChg>
        <pc:spChg chg="add del mod">
          <ac:chgData name="Smolenaers Roel (BT-VS/MKC)" userId="eb75e836-2e15-4a56-8f39-195824b799ca" providerId="ADAL" clId="{93B42C49-B807-446D-8E03-DDABE9FE0550}" dt="2023-05-25T12:32:24.493" v="71" actId="478"/>
          <ac:spMkLst>
            <pc:docMk/>
            <pc:sldMk cId="2049427597" sldId="2147376875"/>
            <ac:spMk id="14" creationId="{12EA0FE2-DDA5-B16D-C9E4-4920FFA86AC8}"/>
          </ac:spMkLst>
        </pc:spChg>
        <pc:graphicFrameChg chg="mod modGraphic">
          <ac:chgData name="Smolenaers Roel (BT-VS/MKC)" userId="eb75e836-2e15-4a56-8f39-195824b799ca" providerId="ADAL" clId="{93B42C49-B807-446D-8E03-DDABE9FE0550}" dt="2023-09-13T09:27:01.852" v="3221" actId="20577"/>
          <ac:graphicFrameMkLst>
            <pc:docMk/>
            <pc:sldMk cId="2049427597" sldId="2147376875"/>
            <ac:graphicFrameMk id="5" creationId="{2AF94E0B-AFDD-B4DF-F9C4-C22C48F6E649}"/>
          </ac:graphicFrameMkLst>
        </pc:graphicFrameChg>
        <pc:picChg chg="mod">
          <ac:chgData name="Smolenaers Roel (BT-VS/MKC)" userId="eb75e836-2e15-4a56-8f39-195824b799ca" providerId="ADAL" clId="{93B42C49-B807-446D-8E03-DDABE9FE0550}" dt="2023-09-12T07:17:00.617" v="2503" actId="1036"/>
          <ac:picMkLst>
            <pc:docMk/>
            <pc:sldMk cId="2049427597" sldId="2147376875"/>
            <ac:picMk id="6" creationId="{5E43C8E1-3DC9-BDEE-1867-907BD6DD241B}"/>
          </ac:picMkLst>
        </pc:picChg>
        <pc:picChg chg="mod">
          <ac:chgData name="Smolenaers Roel (BT-VS/MKC)" userId="eb75e836-2e15-4a56-8f39-195824b799ca" providerId="ADAL" clId="{93B42C49-B807-446D-8E03-DDABE9FE0550}" dt="2023-09-12T07:17:03.625" v="2508" actId="1036"/>
          <ac:picMkLst>
            <pc:docMk/>
            <pc:sldMk cId="2049427597" sldId="2147376875"/>
            <ac:picMk id="7" creationId="{1859B4D3-FF8A-4441-C53C-BA4E2316F775}"/>
          </ac:picMkLst>
        </pc:picChg>
        <pc:picChg chg="mod">
          <ac:chgData name="Smolenaers Roel (BT-VS/MKC)" userId="eb75e836-2e15-4a56-8f39-195824b799ca" providerId="ADAL" clId="{93B42C49-B807-446D-8E03-DDABE9FE0550}" dt="2023-09-12T07:17:07.290" v="2519" actId="1038"/>
          <ac:picMkLst>
            <pc:docMk/>
            <pc:sldMk cId="2049427597" sldId="2147376875"/>
            <ac:picMk id="8" creationId="{629A5564-370D-C7BB-8A5E-D1B36E9A9D46}"/>
          </ac:picMkLst>
        </pc:picChg>
        <pc:picChg chg="del">
          <ac:chgData name="Smolenaers Roel (BT-VS/MKC)" userId="eb75e836-2e15-4a56-8f39-195824b799ca" providerId="ADAL" clId="{93B42C49-B807-446D-8E03-DDABE9FE0550}" dt="2023-05-25T12:32:20.543" v="69" actId="478"/>
          <ac:picMkLst>
            <pc:docMk/>
            <pc:sldMk cId="2049427597" sldId="2147376875"/>
            <ac:picMk id="12" creationId="{1CD78F4E-3CE3-42CC-98FF-A24704D6D42F}"/>
          </ac:picMkLst>
        </pc:picChg>
      </pc:sldChg>
      <pc:sldChg chg="addSp delSp modSp add del mod ord modClrScheme modShow chgLayout">
        <pc:chgData name="Smolenaers Roel (BT-VS/MKC)" userId="eb75e836-2e15-4a56-8f39-195824b799ca" providerId="ADAL" clId="{93B42C49-B807-446D-8E03-DDABE9FE0550}" dt="2023-09-13T08:16:39.672" v="2649" actId="47"/>
        <pc:sldMkLst>
          <pc:docMk/>
          <pc:sldMk cId="3767035145" sldId="2147376876"/>
        </pc:sldMkLst>
        <pc:spChg chg="mod ord">
          <ac:chgData name="Smolenaers Roel (BT-VS/MKC)" userId="eb75e836-2e15-4a56-8f39-195824b799ca" providerId="ADAL" clId="{93B42C49-B807-446D-8E03-DDABE9FE0550}" dt="2023-09-11T08:47:46.736" v="331" actId="700"/>
          <ac:spMkLst>
            <pc:docMk/>
            <pc:sldMk cId="3767035145" sldId="2147376876"/>
            <ac:spMk id="2" creationId="{1F80277F-1344-7984-4392-749D825321F9}"/>
          </ac:spMkLst>
        </pc:spChg>
        <pc:spChg chg="mod ord">
          <ac:chgData name="Smolenaers Roel (BT-VS/MKC)" userId="eb75e836-2e15-4a56-8f39-195824b799ca" providerId="ADAL" clId="{93B42C49-B807-446D-8E03-DDABE9FE0550}" dt="2023-09-11T08:47:46.736" v="331" actId="700"/>
          <ac:spMkLst>
            <pc:docMk/>
            <pc:sldMk cId="3767035145" sldId="2147376876"/>
            <ac:spMk id="4" creationId="{F3F588A4-9D10-48F0-9BDD-7E360927F89F}"/>
          </ac:spMkLst>
        </pc:spChg>
        <pc:spChg chg="add del mod">
          <ac:chgData name="Smolenaers Roel (BT-VS/MKC)" userId="eb75e836-2e15-4a56-8f39-195824b799ca" providerId="ADAL" clId="{93B42C49-B807-446D-8E03-DDABE9FE0550}" dt="2023-05-25T12:31:13.384" v="50"/>
          <ac:spMkLst>
            <pc:docMk/>
            <pc:sldMk cId="3767035145" sldId="2147376876"/>
            <ac:spMk id="5" creationId="{796E5269-B861-750D-C2E7-799977E85BF2}"/>
          </ac:spMkLst>
        </pc:spChg>
        <pc:spChg chg="mod ord">
          <ac:chgData name="Smolenaers Roel (BT-VS/MKC)" userId="eb75e836-2e15-4a56-8f39-195824b799ca" providerId="ADAL" clId="{93B42C49-B807-446D-8E03-DDABE9FE0550}" dt="2023-09-11T08:47:55.617" v="335"/>
          <ac:spMkLst>
            <pc:docMk/>
            <pc:sldMk cId="3767035145" sldId="2147376876"/>
            <ac:spMk id="6" creationId="{B1E45599-8083-6B3E-236D-A89811D62A5F}"/>
          </ac:spMkLst>
        </pc:spChg>
        <pc:spChg chg="del">
          <ac:chgData name="Smolenaers Roel (BT-VS/MKC)" userId="eb75e836-2e15-4a56-8f39-195824b799ca" providerId="ADAL" clId="{93B42C49-B807-446D-8E03-DDABE9FE0550}" dt="2023-05-25T12:31:01.600" v="48" actId="478"/>
          <ac:spMkLst>
            <pc:docMk/>
            <pc:sldMk cId="3767035145" sldId="2147376876"/>
            <ac:spMk id="7" creationId="{E1A49355-5D75-748B-191C-09466388F3A8}"/>
          </ac:spMkLst>
        </pc:spChg>
        <pc:spChg chg="add del mod">
          <ac:chgData name="Smolenaers Roel (BT-VS/MKC)" userId="eb75e836-2e15-4a56-8f39-195824b799ca" providerId="ADAL" clId="{93B42C49-B807-446D-8E03-DDABE9FE0550}" dt="2023-05-25T12:31:13.384" v="50"/>
          <ac:spMkLst>
            <pc:docMk/>
            <pc:sldMk cId="3767035145" sldId="2147376876"/>
            <ac:spMk id="9" creationId="{E1790613-B093-C82E-4911-0E199EA0E467}"/>
          </ac:spMkLst>
        </pc:spChg>
        <pc:spChg chg="add del mod">
          <ac:chgData name="Smolenaers Roel (BT-VS/MKC)" userId="eb75e836-2e15-4a56-8f39-195824b799ca" providerId="ADAL" clId="{93B42C49-B807-446D-8E03-DDABE9FE0550}" dt="2023-05-25T12:31:13.384" v="50"/>
          <ac:spMkLst>
            <pc:docMk/>
            <pc:sldMk cId="3767035145" sldId="2147376876"/>
            <ac:spMk id="10" creationId="{A29B4225-DDC2-37BE-28A2-76B5CE028BD0}"/>
          </ac:spMkLst>
        </pc:spChg>
        <pc:spChg chg="add mod ord">
          <ac:chgData name="Smolenaers Roel (BT-VS/MKC)" userId="eb75e836-2e15-4a56-8f39-195824b799ca" providerId="ADAL" clId="{93B42C49-B807-446D-8E03-DDABE9FE0550}" dt="2023-09-11T08:47:49.863" v="332" actId="207"/>
          <ac:spMkLst>
            <pc:docMk/>
            <pc:sldMk cId="3767035145" sldId="2147376876"/>
            <ac:spMk id="11" creationId="{4B66A6BF-170E-E0ED-E296-7964D0956812}"/>
          </ac:spMkLst>
        </pc:spChg>
        <pc:spChg chg="del mod">
          <ac:chgData name="Smolenaers Roel (BT-VS/MKC)" userId="eb75e836-2e15-4a56-8f39-195824b799ca" providerId="ADAL" clId="{93B42C49-B807-446D-8E03-DDABE9FE0550}" dt="2023-05-25T12:31:19.845" v="52" actId="478"/>
          <ac:spMkLst>
            <pc:docMk/>
            <pc:sldMk cId="3767035145" sldId="2147376876"/>
            <ac:spMk id="12" creationId="{0192BF87-1E60-4CD7-AC53-0A1CB37500C0}"/>
          </ac:spMkLst>
        </pc:spChg>
        <pc:spChg chg="del">
          <ac:chgData name="Smolenaers Roel (BT-VS/MKC)" userId="eb75e836-2e15-4a56-8f39-195824b799ca" providerId="ADAL" clId="{93B42C49-B807-446D-8E03-DDABE9FE0550}" dt="2023-05-25T12:32:04.367" v="65" actId="478"/>
          <ac:spMkLst>
            <pc:docMk/>
            <pc:sldMk cId="3767035145" sldId="2147376876"/>
            <ac:spMk id="13" creationId="{9F8B68D0-6AAD-4D21-A86C-C5DC35EC6644}"/>
          </ac:spMkLst>
        </pc:spChg>
        <pc:picChg chg="del">
          <ac:chgData name="Smolenaers Roel (BT-VS/MKC)" userId="eb75e836-2e15-4a56-8f39-195824b799ca" providerId="ADAL" clId="{93B42C49-B807-446D-8E03-DDABE9FE0550}" dt="2023-05-25T12:32:04.367" v="65" actId="478"/>
          <ac:picMkLst>
            <pc:docMk/>
            <pc:sldMk cId="3767035145" sldId="2147376876"/>
            <ac:picMk id="14" creationId="{67777D82-4411-476D-B6D1-AA44BE4258F8}"/>
          </ac:picMkLst>
        </pc:picChg>
        <pc:picChg chg="mod">
          <ac:chgData name="Smolenaers Roel (BT-VS/MKC)" userId="eb75e836-2e15-4a56-8f39-195824b799ca" providerId="ADAL" clId="{93B42C49-B807-446D-8E03-DDABE9FE0550}" dt="2023-05-25T12:31:30.908" v="56" actId="14100"/>
          <ac:picMkLst>
            <pc:docMk/>
            <pc:sldMk cId="3767035145" sldId="2147376876"/>
            <ac:picMk id="16" creationId="{1AE61B4A-0B5A-40E1-A735-2B34AC240FA8}"/>
          </ac:picMkLst>
        </pc:picChg>
      </pc:sldChg>
      <pc:sldChg chg="addSp delSp modSp add del mod ord modClrScheme modShow chgLayout">
        <pc:chgData name="Smolenaers Roel (BT-VS/MKC)" userId="eb75e836-2e15-4a56-8f39-195824b799ca" providerId="ADAL" clId="{93B42C49-B807-446D-8E03-DDABE9FE0550}" dt="2023-09-13T08:16:26.177" v="2648" actId="47"/>
        <pc:sldMkLst>
          <pc:docMk/>
          <pc:sldMk cId="620526142" sldId="2147376877"/>
        </pc:sldMkLst>
        <pc:spChg chg="mod ord">
          <ac:chgData name="Smolenaers Roel (BT-VS/MKC)" userId="eb75e836-2e15-4a56-8f39-195824b799ca" providerId="ADAL" clId="{93B42C49-B807-446D-8E03-DDABE9FE0550}" dt="2023-09-11T08:48:13.843" v="339"/>
          <ac:spMkLst>
            <pc:docMk/>
            <pc:sldMk cId="620526142" sldId="2147376877"/>
            <ac:spMk id="2" creationId="{2B59AF64-3F17-4ADB-B44E-778DD819C056}"/>
          </ac:spMkLst>
        </pc:spChg>
        <pc:spChg chg="mod ord">
          <ac:chgData name="Smolenaers Roel (BT-VS/MKC)" userId="eb75e836-2e15-4a56-8f39-195824b799ca" providerId="ADAL" clId="{93B42C49-B807-446D-8E03-DDABE9FE0550}" dt="2023-09-11T08:48:13.843" v="339"/>
          <ac:spMkLst>
            <pc:docMk/>
            <pc:sldMk cId="620526142" sldId="2147376877"/>
            <ac:spMk id="3" creationId="{120B5820-B6D4-4653-91BB-24D39C8BB63A}"/>
          </ac:spMkLst>
        </pc:spChg>
        <pc:spChg chg="add del mod ord">
          <ac:chgData name="Smolenaers Roel (BT-VS/MKC)" userId="eb75e836-2e15-4a56-8f39-195824b799ca" providerId="ADAL" clId="{93B42C49-B807-446D-8E03-DDABE9FE0550}" dt="2023-09-11T08:48:12.343" v="338"/>
          <ac:spMkLst>
            <pc:docMk/>
            <pc:sldMk cId="620526142" sldId="2147376877"/>
            <ac:spMk id="4" creationId="{0EB3017D-712D-F43A-0B30-6B8217C8532A}"/>
          </ac:spMkLst>
        </pc:spChg>
        <pc:spChg chg="add del mod">
          <ac:chgData name="Smolenaers Roel (BT-VS/MKC)" userId="eb75e836-2e15-4a56-8f39-195824b799ca" providerId="ADAL" clId="{93B42C49-B807-446D-8E03-DDABE9FE0550}" dt="2023-05-25T12:31:41.997" v="59"/>
          <ac:spMkLst>
            <pc:docMk/>
            <pc:sldMk cId="620526142" sldId="2147376877"/>
            <ac:spMk id="4" creationId="{9409C4E7-65CA-78B7-B076-D126F828F66D}"/>
          </ac:spMkLst>
        </pc:spChg>
        <pc:spChg chg="add del mod">
          <ac:chgData name="Smolenaers Roel (BT-VS/MKC)" userId="eb75e836-2e15-4a56-8f39-195824b799ca" providerId="ADAL" clId="{93B42C49-B807-446D-8E03-DDABE9FE0550}" dt="2023-09-11T08:48:12.343" v="338"/>
          <ac:spMkLst>
            <pc:docMk/>
            <pc:sldMk cId="620526142" sldId="2147376877"/>
            <ac:spMk id="5" creationId="{51621445-A562-40C1-982F-1D05A4299C8B}"/>
          </ac:spMkLst>
        </pc:spChg>
        <pc:spChg chg="add del mod">
          <ac:chgData name="Smolenaers Roel (BT-VS/MKC)" userId="eb75e836-2e15-4a56-8f39-195824b799ca" providerId="ADAL" clId="{93B42C49-B807-446D-8E03-DDABE9FE0550}" dt="2023-05-25T12:31:41.997" v="59"/>
          <ac:spMkLst>
            <pc:docMk/>
            <pc:sldMk cId="620526142" sldId="2147376877"/>
            <ac:spMk id="5" creationId="{D56FD051-DF43-FAB3-2AE8-B198F148B413}"/>
          </ac:spMkLst>
        </pc:spChg>
        <pc:spChg chg="add del mod">
          <ac:chgData name="Smolenaers Roel (BT-VS/MKC)" userId="eb75e836-2e15-4a56-8f39-195824b799ca" providerId="ADAL" clId="{93B42C49-B807-446D-8E03-DDABE9FE0550}" dt="2023-05-25T12:31:41.997" v="59"/>
          <ac:spMkLst>
            <pc:docMk/>
            <pc:sldMk cId="620526142" sldId="2147376877"/>
            <ac:spMk id="6" creationId="{783D2560-0690-252D-AD65-BDD3517D78A5}"/>
          </ac:spMkLst>
        </pc:spChg>
        <pc:spChg chg="add del mod">
          <ac:chgData name="Smolenaers Roel (BT-VS/MKC)" userId="eb75e836-2e15-4a56-8f39-195824b799ca" providerId="ADAL" clId="{93B42C49-B807-446D-8E03-DDABE9FE0550}" dt="2023-09-11T08:48:12.343" v="338"/>
          <ac:spMkLst>
            <pc:docMk/>
            <pc:sldMk cId="620526142" sldId="2147376877"/>
            <ac:spMk id="6" creationId="{F01BF47C-C86F-5DEF-F4F8-84DF91DEBB89}"/>
          </ac:spMkLst>
        </pc:spChg>
        <pc:spChg chg="add del mod">
          <ac:chgData name="Smolenaers Roel (BT-VS/MKC)" userId="eb75e836-2e15-4a56-8f39-195824b799ca" providerId="ADAL" clId="{93B42C49-B807-446D-8E03-DDABE9FE0550}" dt="2023-09-11T08:48:12.343" v="338"/>
          <ac:spMkLst>
            <pc:docMk/>
            <pc:sldMk cId="620526142" sldId="2147376877"/>
            <ac:spMk id="7" creationId="{31510D42-0870-18CC-7DA8-FA50BE07AAF6}"/>
          </ac:spMkLst>
        </pc:spChg>
        <pc:spChg chg="add del mod">
          <ac:chgData name="Smolenaers Roel (BT-VS/MKC)" userId="eb75e836-2e15-4a56-8f39-195824b799ca" providerId="ADAL" clId="{93B42C49-B807-446D-8E03-DDABE9FE0550}" dt="2023-05-25T12:31:50.894" v="61" actId="478"/>
          <ac:spMkLst>
            <pc:docMk/>
            <pc:sldMk cId="620526142" sldId="2147376877"/>
            <ac:spMk id="7" creationId="{AE42DA5F-4DFE-1213-954C-1BBB652A4D6F}"/>
          </ac:spMkLst>
        </pc:spChg>
        <pc:spChg chg="add del mod">
          <ac:chgData name="Smolenaers Roel (BT-VS/MKC)" userId="eb75e836-2e15-4a56-8f39-195824b799ca" providerId="ADAL" clId="{93B42C49-B807-446D-8E03-DDABE9FE0550}" dt="2023-09-11T08:48:13.843" v="339"/>
          <ac:spMkLst>
            <pc:docMk/>
            <pc:sldMk cId="620526142" sldId="2147376877"/>
            <ac:spMk id="8" creationId="{A55AE585-C4D4-E52F-1F43-52B8A34D1C36}"/>
          </ac:spMkLst>
        </pc:spChg>
        <pc:spChg chg="add del mod">
          <ac:chgData name="Smolenaers Roel (BT-VS/MKC)" userId="eb75e836-2e15-4a56-8f39-195824b799ca" providerId="ADAL" clId="{93B42C49-B807-446D-8E03-DDABE9FE0550}" dt="2023-05-25T12:32:11.963" v="67"/>
          <ac:spMkLst>
            <pc:docMk/>
            <pc:sldMk cId="620526142" sldId="2147376877"/>
            <ac:spMk id="8" creationId="{FF675F08-3F11-1649-9CC3-7FEC0C73D635}"/>
          </ac:spMkLst>
        </pc:spChg>
        <pc:spChg chg="add del mod">
          <ac:chgData name="Smolenaers Roel (BT-VS/MKC)" userId="eb75e836-2e15-4a56-8f39-195824b799ca" providerId="ADAL" clId="{93B42C49-B807-446D-8E03-DDABE9FE0550}" dt="2023-09-11T08:48:13.843" v="339"/>
          <ac:spMkLst>
            <pc:docMk/>
            <pc:sldMk cId="620526142" sldId="2147376877"/>
            <ac:spMk id="9" creationId="{1741B2DF-33C5-422B-7696-CE5BC23BA67B}"/>
          </ac:spMkLst>
        </pc:spChg>
        <pc:spChg chg="add del mod">
          <ac:chgData name="Smolenaers Roel (BT-VS/MKC)" userId="eb75e836-2e15-4a56-8f39-195824b799ca" providerId="ADAL" clId="{93B42C49-B807-446D-8E03-DDABE9FE0550}" dt="2023-05-25T12:32:11.963" v="67"/>
          <ac:spMkLst>
            <pc:docMk/>
            <pc:sldMk cId="620526142" sldId="2147376877"/>
            <ac:spMk id="9" creationId="{ED91126B-B86B-7AB5-5A87-6AFFDDAB6A97}"/>
          </ac:spMkLst>
        </pc:spChg>
        <pc:spChg chg="add del mod">
          <ac:chgData name="Smolenaers Roel (BT-VS/MKC)" userId="eb75e836-2e15-4a56-8f39-195824b799ca" providerId="ADAL" clId="{93B42C49-B807-446D-8E03-DDABE9FE0550}" dt="2023-09-11T08:48:13.843" v="339"/>
          <ac:spMkLst>
            <pc:docMk/>
            <pc:sldMk cId="620526142" sldId="2147376877"/>
            <ac:spMk id="10" creationId="{44AEBEEC-BC7E-62DA-D3FC-629D72D76014}"/>
          </ac:spMkLst>
        </pc:spChg>
        <pc:spChg chg="add del mod">
          <ac:chgData name="Smolenaers Roel (BT-VS/MKC)" userId="eb75e836-2e15-4a56-8f39-195824b799ca" providerId="ADAL" clId="{93B42C49-B807-446D-8E03-DDABE9FE0550}" dt="2023-05-25T12:32:11.963" v="67"/>
          <ac:spMkLst>
            <pc:docMk/>
            <pc:sldMk cId="620526142" sldId="2147376877"/>
            <ac:spMk id="10" creationId="{C70EA438-98C9-6FA3-1391-AB893AFBFB10}"/>
          </ac:spMkLst>
        </pc:spChg>
        <pc:spChg chg="add del mod">
          <ac:chgData name="Smolenaers Roel (BT-VS/MKC)" userId="eb75e836-2e15-4a56-8f39-195824b799ca" providerId="ADAL" clId="{93B42C49-B807-446D-8E03-DDABE9FE0550}" dt="2023-09-11T08:48:13.843" v="339"/>
          <ac:spMkLst>
            <pc:docMk/>
            <pc:sldMk cId="620526142" sldId="2147376877"/>
            <ac:spMk id="11" creationId="{B498DF3B-A19C-C514-EC86-95C05B5D8641}"/>
          </ac:spMkLst>
        </pc:spChg>
        <pc:spChg chg="add del mod">
          <ac:chgData name="Smolenaers Roel (BT-VS/MKC)" userId="eb75e836-2e15-4a56-8f39-195824b799ca" providerId="ADAL" clId="{93B42C49-B807-446D-8E03-DDABE9FE0550}" dt="2023-05-25T12:32:14.127" v="68" actId="478"/>
          <ac:spMkLst>
            <pc:docMk/>
            <pc:sldMk cId="620526142" sldId="2147376877"/>
            <ac:spMk id="11" creationId="{E19F6FB8-90EF-90BF-7FBA-0F6B2737EA50}"/>
          </ac:spMkLst>
        </pc:spChg>
        <pc:spChg chg="add del mod">
          <ac:chgData name="Smolenaers Roel (BT-VS/MKC)" userId="eb75e836-2e15-4a56-8f39-195824b799ca" providerId="ADAL" clId="{93B42C49-B807-446D-8E03-DDABE9FE0550}" dt="2023-09-11T08:48:36.463" v="343" actId="478"/>
          <ac:spMkLst>
            <pc:docMk/>
            <pc:sldMk cId="620526142" sldId="2147376877"/>
            <ac:spMk id="12" creationId="{BE59004E-E3ED-9ACC-CE0B-81D52FA66805}"/>
          </ac:spMkLst>
        </pc:spChg>
        <pc:spChg chg="mod">
          <ac:chgData name="Smolenaers Roel (BT-VS/MKC)" userId="eb75e836-2e15-4a56-8f39-195824b799ca" providerId="ADAL" clId="{93B42C49-B807-446D-8E03-DDABE9FE0550}" dt="2023-09-11T08:48:32.635" v="342" actId="207"/>
          <ac:spMkLst>
            <pc:docMk/>
            <pc:sldMk cId="620526142" sldId="2147376877"/>
            <ac:spMk id="16" creationId="{3C6B17D1-2C9D-4FD1-BE2D-9BFBAF42E051}"/>
          </ac:spMkLst>
        </pc:spChg>
        <pc:spChg chg="mod">
          <ac:chgData name="Smolenaers Roel (BT-VS/MKC)" userId="eb75e836-2e15-4a56-8f39-195824b799ca" providerId="ADAL" clId="{93B42C49-B807-446D-8E03-DDABE9FE0550}" dt="2023-09-11T08:48:24.728" v="341" actId="6549"/>
          <ac:spMkLst>
            <pc:docMk/>
            <pc:sldMk cId="620526142" sldId="2147376877"/>
            <ac:spMk id="30" creationId="{2AEDCC48-1BFD-49CD-8A33-45ECD8389526}"/>
          </ac:spMkLst>
        </pc:spChg>
        <pc:spChg chg="mod ord">
          <ac:chgData name="Smolenaers Roel (BT-VS/MKC)" userId="eb75e836-2e15-4a56-8f39-195824b799ca" providerId="ADAL" clId="{93B42C49-B807-446D-8E03-DDABE9FE0550}" dt="2023-09-11T08:48:13.843" v="339"/>
          <ac:spMkLst>
            <pc:docMk/>
            <pc:sldMk cId="620526142" sldId="2147376877"/>
            <ac:spMk id="31" creationId="{CB74BB49-2DEF-4B02-9CC0-99B2E9007585}"/>
          </ac:spMkLst>
        </pc:spChg>
        <pc:spChg chg="del">
          <ac:chgData name="Smolenaers Roel (BT-VS/MKC)" userId="eb75e836-2e15-4a56-8f39-195824b799ca" providerId="ADAL" clId="{93B42C49-B807-446D-8E03-DDABE9FE0550}" dt="2023-05-25T12:32:01.005" v="64" actId="478"/>
          <ac:spMkLst>
            <pc:docMk/>
            <pc:sldMk cId="620526142" sldId="2147376877"/>
            <ac:spMk id="40" creationId="{1EC8C348-419B-4009-A420-70D48C080B95}"/>
          </ac:spMkLst>
        </pc:spChg>
        <pc:spChg chg="mod">
          <ac:chgData name="Smolenaers Roel (BT-VS/MKC)" userId="eb75e836-2e15-4a56-8f39-195824b799ca" providerId="ADAL" clId="{93B42C49-B807-446D-8E03-DDABE9FE0550}" dt="2023-09-11T08:48:32.635" v="342" actId="207"/>
          <ac:spMkLst>
            <pc:docMk/>
            <pc:sldMk cId="620526142" sldId="2147376877"/>
            <ac:spMk id="54" creationId="{F267C7B5-3F60-4985-AE96-B7A244D4AC62}"/>
          </ac:spMkLst>
        </pc:spChg>
        <pc:spChg chg="mod">
          <ac:chgData name="Smolenaers Roel (BT-VS/MKC)" userId="eb75e836-2e15-4a56-8f39-195824b799ca" providerId="ADAL" clId="{93B42C49-B807-446D-8E03-DDABE9FE0550}" dt="2023-09-11T08:48:32.635" v="342" actId="207"/>
          <ac:spMkLst>
            <pc:docMk/>
            <pc:sldMk cId="620526142" sldId="2147376877"/>
            <ac:spMk id="55" creationId="{7971F7E1-FFC6-4543-8667-5A97632DD4AA}"/>
          </ac:spMkLst>
        </pc:spChg>
        <pc:picChg chg="del">
          <ac:chgData name="Smolenaers Roel (BT-VS/MKC)" userId="eb75e836-2e15-4a56-8f39-195824b799ca" providerId="ADAL" clId="{93B42C49-B807-446D-8E03-DDABE9FE0550}" dt="2023-05-25T12:31:58.735" v="63" actId="478"/>
          <ac:picMkLst>
            <pc:docMk/>
            <pc:sldMk cId="620526142" sldId="2147376877"/>
            <ac:picMk id="42" creationId="{E7933AB1-1055-4DC6-B1FA-17DB614FE545}"/>
          </ac:picMkLst>
        </pc:picChg>
      </pc:sldChg>
      <pc:sldChg chg="addSp delSp new del mod">
        <pc:chgData name="Smolenaers Roel (BT-VS/MKC)" userId="eb75e836-2e15-4a56-8f39-195824b799ca" providerId="ADAL" clId="{93B42C49-B807-446D-8E03-DDABE9FE0550}" dt="2023-09-11T09:55:36.935" v="1674" actId="47"/>
        <pc:sldMkLst>
          <pc:docMk/>
          <pc:sldMk cId="1736824482" sldId="2147376878"/>
        </pc:sldMkLst>
        <pc:picChg chg="add del">
          <ac:chgData name="Smolenaers Roel (BT-VS/MKC)" userId="eb75e836-2e15-4a56-8f39-195824b799ca" providerId="ADAL" clId="{93B42C49-B807-446D-8E03-DDABE9FE0550}" dt="2023-09-11T08:57:49.040" v="439" actId="21"/>
          <ac:picMkLst>
            <pc:docMk/>
            <pc:sldMk cId="1736824482" sldId="2147376878"/>
            <ac:picMk id="4" creationId="{A69F6AB3-4ED6-44BB-0EC6-199252399A13}"/>
          </ac:picMkLst>
        </pc:picChg>
      </pc:sldChg>
      <pc:sldChg chg="add del">
        <pc:chgData name="Smolenaers Roel (BT-VS/MKC)" userId="eb75e836-2e15-4a56-8f39-195824b799ca" providerId="ADAL" clId="{93B42C49-B807-446D-8E03-DDABE9FE0550}" dt="2023-09-11T09:38:19.909" v="1391"/>
        <pc:sldMkLst>
          <pc:docMk/>
          <pc:sldMk cId="986829495" sldId="2147376879"/>
        </pc:sldMkLst>
      </pc:sldChg>
      <pc:sldChg chg="del">
        <pc:chgData name="Smolenaers Roel (BT-VS/MKC)" userId="eb75e836-2e15-4a56-8f39-195824b799ca" providerId="ADAL" clId="{93B42C49-B807-446D-8E03-DDABE9FE0550}" dt="2023-05-25T12:28:37.915" v="0" actId="47"/>
        <pc:sldMkLst>
          <pc:docMk/>
          <pc:sldMk cId="3696122904" sldId="2147376885"/>
        </pc:sldMkLst>
      </pc:sldChg>
      <pc:sldChg chg="del">
        <pc:chgData name="Smolenaers Roel (BT-VS/MKC)" userId="eb75e836-2e15-4a56-8f39-195824b799ca" providerId="ADAL" clId="{93B42C49-B807-446D-8E03-DDABE9FE0550}" dt="2023-05-25T12:28:37.915" v="0" actId="47"/>
        <pc:sldMkLst>
          <pc:docMk/>
          <pc:sldMk cId="72565991" sldId="2147376886"/>
        </pc:sldMkLst>
      </pc:sldChg>
      <pc:sldChg chg="del">
        <pc:chgData name="Smolenaers Roel (BT-VS/MKC)" userId="eb75e836-2e15-4a56-8f39-195824b799ca" providerId="ADAL" clId="{93B42C49-B807-446D-8E03-DDABE9FE0550}" dt="2023-05-25T12:28:37.915" v="0" actId="47"/>
        <pc:sldMkLst>
          <pc:docMk/>
          <pc:sldMk cId="2217157324" sldId="2147376891"/>
        </pc:sldMkLst>
      </pc:sldChg>
      <pc:sldChg chg="addSp modSp add mod">
        <pc:chgData name="Smolenaers Roel (BT-VS/MKC)" userId="eb75e836-2e15-4a56-8f39-195824b799ca" providerId="ADAL" clId="{93B42C49-B807-446D-8E03-DDABE9FE0550}" dt="2023-09-13T08:23:07.513" v="2776" actId="1076"/>
        <pc:sldMkLst>
          <pc:docMk/>
          <pc:sldMk cId="2480418785" sldId="2147471163"/>
        </pc:sldMkLst>
        <pc:spChg chg="add mod">
          <ac:chgData name="Smolenaers Roel (BT-VS/MKC)" userId="eb75e836-2e15-4a56-8f39-195824b799ca" providerId="ADAL" clId="{93B42C49-B807-446D-8E03-DDABE9FE0550}" dt="2023-09-13T08:23:07.513" v="2776" actId="1076"/>
          <ac:spMkLst>
            <pc:docMk/>
            <pc:sldMk cId="2480418785" sldId="2147471163"/>
            <ac:spMk id="2" creationId="{710DDE26-9655-A414-1CBF-FD149A77326A}"/>
          </ac:spMkLst>
        </pc:spChg>
      </pc:sldChg>
      <pc:sldChg chg="modSp add mod">
        <pc:chgData name="Smolenaers Roel (BT-VS/MKC)" userId="eb75e836-2e15-4a56-8f39-195824b799ca" providerId="ADAL" clId="{93B42C49-B807-446D-8E03-DDABE9FE0550}" dt="2023-10-02T12:08:10.867" v="3228" actId="20577"/>
        <pc:sldMkLst>
          <pc:docMk/>
          <pc:sldMk cId="1989915019" sldId="2147471166"/>
        </pc:sldMkLst>
        <pc:graphicFrameChg chg="modGraphic">
          <ac:chgData name="Smolenaers Roel (BT-VS/MKC)" userId="eb75e836-2e15-4a56-8f39-195824b799ca" providerId="ADAL" clId="{93B42C49-B807-446D-8E03-DDABE9FE0550}" dt="2023-10-02T12:08:10.867" v="3228" actId="20577"/>
          <ac:graphicFrameMkLst>
            <pc:docMk/>
            <pc:sldMk cId="1989915019" sldId="2147471166"/>
            <ac:graphicFrameMk id="5" creationId="{635BF635-D8EA-42FE-2157-45A693711251}"/>
          </ac:graphicFrameMkLst>
        </pc:graphicFrameChg>
      </pc:sldChg>
      <pc:sldChg chg="modSp add mod">
        <pc:chgData name="Smolenaers Roel (BT-VS/MKC)" userId="eb75e836-2e15-4a56-8f39-195824b799ca" providerId="ADAL" clId="{93B42C49-B807-446D-8E03-DDABE9FE0550}" dt="2023-09-13T08:49:08.645" v="3208" actId="1076"/>
        <pc:sldMkLst>
          <pc:docMk/>
          <pc:sldMk cId="2125840372" sldId="2147471167"/>
        </pc:sldMkLst>
        <pc:graphicFrameChg chg="modGraphic">
          <ac:chgData name="Smolenaers Roel (BT-VS/MKC)" userId="eb75e836-2e15-4a56-8f39-195824b799ca" providerId="ADAL" clId="{93B42C49-B807-446D-8E03-DDABE9FE0550}" dt="2023-09-13T08:30:37.206" v="2878" actId="20577"/>
          <ac:graphicFrameMkLst>
            <pc:docMk/>
            <pc:sldMk cId="2125840372" sldId="2147471167"/>
            <ac:graphicFrameMk id="5" creationId="{635BF635-D8EA-42FE-2157-45A693711251}"/>
          </ac:graphicFrameMkLst>
        </pc:graphicFrameChg>
        <pc:picChg chg="mod">
          <ac:chgData name="Smolenaers Roel (BT-VS/MKC)" userId="eb75e836-2e15-4a56-8f39-195824b799ca" providerId="ADAL" clId="{93B42C49-B807-446D-8E03-DDABE9FE0550}" dt="2023-09-13T08:49:08.645" v="3208" actId="1076"/>
          <ac:picMkLst>
            <pc:docMk/>
            <pc:sldMk cId="2125840372" sldId="2147471167"/>
            <ac:picMk id="17" creationId="{2AF96A5B-CD1C-5E1E-A68B-D5C8B0E34BC8}"/>
          </ac:picMkLst>
        </pc:picChg>
      </pc:sldChg>
      <pc:sldChg chg="addSp delSp modSp add mod">
        <pc:chgData name="Smolenaers Roel (BT-VS/MKC)" userId="eb75e836-2e15-4a56-8f39-195824b799ca" providerId="ADAL" clId="{93B42C49-B807-446D-8E03-DDABE9FE0550}" dt="2023-09-13T08:24:11.291" v="2783" actId="20577"/>
        <pc:sldMkLst>
          <pc:docMk/>
          <pc:sldMk cId="3069870507" sldId="2147471168"/>
        </pc:sldMkLst>
        <pc:spChg chg="mod">
          <ac:chgData name="Smolenaers Roel (BT-VS/MKC)" userId="eb75e836-2e15-4a56-8f39-195824b799ca" providerId="ADAL" clId="{93B42C49-B807-446D-8E03-DDABE9FE0550}" dt="2023-09-13T08:24:11.291" v="2783" actId="20577"/>
          <ac:spMkLst>
            <pc:docMk/>
            <pc:sldMk cId="3069870507" sldId="2147471168"/>
            <ac:spMk id="3" creationId="{6EBA6F17-09C2-1B55-2246-2A9ABFAC5AEC}"/>
          </ac:spMkLst>
        </pc:spChg>
        <pc:spChg chg="add del mod">
          <ac:chgData name="Smolenaers Roel (BT-VS/MKC)" userId="eb75e836-2e15-4a56-8f39-195824b799ca" providerId="ADAL" clId="{93B42C49-B807-446D-8E03-DDABE9FE0550}" dt="2023-09-13T08:21:38.502" v="2750" actId="478"/>
          <ac:spMkLst>
            <pc:docMk/>
            <pc:sldMk cId="3069870507" sldId="2147471168"/>
            <ac:spMk id="4" creationId="{4432B3FB-F8BC-BF96-10AE-ACC0ECA23CD9}"/>
          </ac:spMkLst>
        </pc:spChg>
        <pc:spChg chg="add del mod">
          <ac:chgData name="Smolenaers Roel (BT-VS/MKC)" userId="eb75e836-2e15-4a56-8f39-195824b799ca" providerId="ADAL" clId="{93B42C49-B807-446D-8E03-DDABE9FE0550}" dt="2023-09-13T08:21:44.036" v="2752" actId="478"/>
          <ac:spMkLst>
            <pc:docMk/>
            <pc:sldMk cId="3069870507" sldId="2147471168"/>
            <ac:spMk id="9" creationId="{9325A50D-794E-8848-C2CD-A2F6AAD9684C}"/>
          </ac:spMkLst>
        </pc:spChg>
        <pc:spChg chg="add del mod">
          <ac:chgData name="Smolenaers Roel (BT-VS/MKC)" userId="eb75e836-2e15-4a56-8f39-195824b799ca" providerId="ADAL" clId="{93B42C49-B807-446D-8E03-DDABE9FE0550}" dt="2023-09-13T08:21:51.129" v="2756" actId="478"/>
          <ac:spMkLst>
            <pc:docMk/>
            <pc:sldMk cId="3069870507" sldId="2147471168"/>
            <ac:spMk id="11" creationId="{A202D367-CE17-A3F7-9804-B58935925525}"/>
          </ac:spMkLst>
        </pc:spChg>
        <pc:spChg chg="add del mod">
          <ac:chgData name="Smolenaers Roel (BT-VS/MKC)" userId="eb75e836-2e15-4a56-8f39-195824b799ca" providerId="ADAL" clId="{93B42C49-B807-446D-8E03-DDABE9FE0550}" dt="2023-09-13T08:21:56.911" v="2758" actId="931"/>
          <ac:spMkLst>
            <pc:docMk/>
            <pc:sldMk cId="3069870507" sldId="2147471168"/>
            <ac:spMk id="13" creationId="{570E844A-165F-3161-4060-CAA72404ABE0}"/>
          </ac:spMkLst>
        </pc:spChg>
        <pc:picChg chg="add del mod">
          <ac:chgData name="Smolenaers Roel (BT-VS/MKC)" userId="eb75e836-2e15-4a56-8f39-195824b799ca" providerId="ADAL" clId="{93B42C49-B807-446D-8E03-DDABE9FE0550}" dt="2023-09-13T08:21:53.383" v="2757" actId="478"/>
          <ac:picMkLst>
            <pc:docMk/>
            <pc:sldMk cId="3069870507" sldId="2147471168"/>
            <ac:picMk id="5" creationId="{5BEB33F3-E38E-4AF2-9828-57314A1B9D15}"/>
          </ac:picMkLst>
        </pc:picChg>
        <pc:picChg chg="add del mod">
          <ac:chgData name="Smolenaers Roel (BT-VS/MKC)" userId="eb75e836-2e15-4a56-8f39-195824b799ca" providerId="ADAL" clId="{93B42C49-B807-446D-8E03-DDABE9FE0550}" dt="2023-09-13T08:21:36.462" v="2749" actId="931"/>
          <ac:picMkLst>
            <pc:docMk/>
            <pc:sldMk cId="3069870507" sldId="2147471168"/>
            <ac:picMk id="7" creationId="{3F8D20B4-1B46-963C-53D6-56F6EB15CB75}"/>
          </ac:picMkLst>
        </pc:picChg>
        <pc:picChg chg="add mod ord">
          <ac:chgData name="Smolenaers Roel (BT-VS/MKC)" userId="eb75e836-2e15-4a56-8f39-195824b799ca" providerId="ADAL" clId="{93B42C49-B807-446D-8E03-DDABE9FE0550}" dt="2023-09-13T08:21:58.761" v="2759" actId="167"/>
          <ac:picMkLst>
            <pc:docMk/>
            <pc:sldMk cId="3069870507" sldId="2147471168"/>
            <ac:picMk id="15" creationId="{6A4BBFBF-A9B4-16F9-EDFD-46325855740A}"/>
          </ac:picMkLst>
        </pc:picChg>
      </pc:sldChg>
      <pc:sldChg chg="del">
        <pc:chgData name="Smolenaers Roel (BT-VS/MKC)" userId="eb75e836-2e15-4a56-8f39-195824b799ca" providerId="ADAL" clId="{93B42C49-B807-446D-8E03-DDABE9FE0550}" dt="2023-05-25T12:28:37.915" v="0" actId="47"/>
        <pc:sldMkLst>
          <pc:docMk/>
          <pc:sldMk cId="863118997" sldId="2147471329"/>
        </pc:sldMkLst>
      </pc:sldChg>
      <pc:sldMasterChg chg="addSp delSp modSp mod modSldLayout">
        <pc:chgData name="Smolenaers Roel (BT-VS/MKC)" userId="eb75e836-2e15-4a56-8f39-195824b799ca" providerId="ADAL" clId="{93B42C49-B807-446D-8E03-DDABE9FE0550}" dt="2023-09-13T08:38:43.868" v="3205"/>
        <pc:sldMasterMkLst>
          <pc:docMk/>
          <pc:sldMasterMk cId="851553184" sldId="2147483708"/>
        </pc:sldMasterMkLst>
        <pc:spChg chg="add del mod">
          <ac:chgData name="Smolenaers Roel (BT-VS/MKC)" userId="eb75e836-2e15-4a56-8f39-195824b799ca" providerId="ADAL" clId="{93B42C49-B807-446D-8E03-DDABE9FE0550}" dt="2023-09-13T08:38:28.846" v="2981"/>
          <ac:spMkLst>
            <pc:docMk/>
            <pc:sldMasterMk cId="851553184" sldId="2147483708"/>
            <ac:spMk id="4" creationId="{F7D2FFF1-09CB-EE9B-9BAF-C6593058F5BE}"/>
          </ac:spMkLst>
        </pc:spChg>
        <pc:spChg chg="add del mod">
          <ac:chgData name="Smolenaers Roel (BT-VS/MKC)" userId="eb75e836-2e15-4a56-8f39-195824b799ca" providerId="ADAL" clId="{93B42C49-B807-446D-8E03-DDABE9FE0550}" dt="2023-09-13T08:38:28.858" v="2994"/>
          <ac:spMkLst>
            <pc:docMk/>
            <pc:sldMasterMk cId="851553184" sldId="2147483708"/>
            <ac:spMk id="5" creationId="{25FFA0A1-C599-7926-53F0-B99188F18AC3}"/>
          </ac:spMkLst>
        </pc:spChg>
        <pc:spChg chg="add del mod">
          <ac:chgData name="Smolenaers Roel (BT-VS/MKC)" userId="eb75e836-2e15-4a56-8f39-195824b799ca" providerId="ADAL" clId="{93B42C49-B807-446D-8E03-DDABE9FE0550}" dt="2023-09-13T08:38:28.921" v="3078"/>
          <ac:spMkLst>
            <pc:docMk/>
            <pc:sldMasterMk cId="851553184" sldId="2147483708"/>
            <ac:spMk id="6" creationId="{2FBCD449-F5AA-B0EC-09AF-6C9AA5DCD7A9}"/>
          </ac:spMkLst>
        </pc:spChg>
        <pc:spChg chg="mod">
          <ac:chgData name="Smolenaers Roel (BT-VS/MKC)" userId="eb75e836-2e15-4a56-8f39-195824b799ca" providerId="ADAL" clId="{93B42C49-B807-446D-8E03-DDABE9FE0550}" dt="2023-09-13T08:38:28.858" v="2992" actId="947"/>
          <ac:spMkLst>
            <pc:docMk/>
            <pc:sldMasterMk cId="851553184" sldId="2147483708"/>
            <ac:spMk id="8" creationId="{C3D77AD5-379C-4A86-AFCF-32945A0FEE26}"/>
          </ac:spMkLst>
        </pc:spChg>
        <pc:spChg chg="add del mod">
          <ac:chgData name="Smolenaers Roel (BT-VS/MKC)" userId="eb75e836-2e15-4a56-8f39-195824b799ca" providerId="ADAL" clId="{93B42C49-B807-446D-8E03-DDABE9FE0550}" dt="2023-09-13T08:38:32.445" v="3093"/>
          <ac:spMkLst>
            <pc:docMk/>
            <pc:sldMasterMk cId="851553184" sldId="2147483708"/>
            <ac:spMk id="10" creationId="{7A5CEBBF-E21D-DEA6-7A33-8B5CBABC3406}"/>
          </ac:spMkLst>
        </pc:spChg>
        <pc:spChg chg="add del mod">
          <ac:chgData name="Smolenaers Roel (BT-VS/MKC)" userId="eb75e836-2e15-4a56-8f39-195824b799ca" providerId="ADAL" clId="{93B42C49-B807-446D-8E03-DDABE9FE0550}" dt="2023-09-13T08:38:33.402" v="3115"/>
          <ac:spMkLst>
            <pc:docMk/>
            <pc:sldMasterMk cId="851553184" sldId="2147483708"/>
            <ac:spMk id="11" creationId="{92D88870-BAF4-2B51-4C9B-DF45E7DE50FF}"/>
          </ac:spMkLst>
        </pc:spChg>
        <pc:spChg chg="mod">
          <ac:chgData name="Smolenaers Roel (BT-VS/MKC)" userId="eb75e836-2e15-4a56-8f39-195824b799ca" providerId="ADAL" clId="{93B42C49-B807-446D-8E03-DDABE9FE0550}" dt="2023-09-13T08:38:43.867" v="3203" actId="947"/>
          <ac:spMkLst>
            <pc:docMk/>
            <pc:sldMasterMk cId="851553184" sldId="2147483708"/>
            <ac:spMk id="14" creationId="{179AD5EC-CEF2-4193-998B-D730BC74E01B}"/>
          </ac:spMkLst>
        </pc:spChg>
        <pc:spChg chg="add del mod">
          <ac:chgData name="Smolenaers Roel (BT-VS/MKC)" userId="eb75e836-2e15-4a56-8f39-195824b799ca" providerId="ADAL" clId="{93B42C49-B807-446D-8E03-DDABE9FE0550}" dt="2023-09-13T08:38:36.352" v="3130"/>
          <ac:spMkLst>
            <pc:docMk/>
            <pc:sldMasterMk cId="851553184" sldId="2147483708"/>
            <ac:spMk id="17" creationId="{2A22CC51-BD09-01F4-ADBD-D8263DC425DC}"/>
          </ac:spMkLst>
        </pc:spChg>
        <pc:spChg chg="add del mod">
          <ac:chgData name="Smolenaers Roel (BT-VS/MKC)" userId="eb75e836-2e15-4a56-8f39-195824b799ca" providerId="ADAL" clId="{93B42C49-B807-446D-8E03-DDABE9FE0550}" dt="2023-09-13T08:38:39.335" v="3145"/>
          <ac:spMkLst>
            <pc:docMk/>
            <pc:sldMasterMk cId="851553184" sldId="2147483708"/>
            <ac:spMk id="18" creationId="{7F725D36-3253-F6B6-E862-95AA5A3DBE26}"/>
          </ac:spMkLst>
        </pc:spChg>
        <pc:spChg chg="add del mod">
          <ac:chgData name="Smolenaers Roel (BT-VS/MKC)" userId="eb75e836-2e15-4a56-8f39-195824b799ca" providerId="ADAL" clId="{93B42C49-B807-446D-8E03-DDABE9FE0550}" dt="2023-09-13T08:38:40.201" v="3160"/>
          <ac:spMkLst>
            <pc:docMk/>
            <pc:sldMasterMk cId="851553184" sldId="2147483708"/>
            <ac:spMk id="19" creationId="{B9154111-C409-12F0-80A7-5B8F2A6C7A8D}"/>
          </ac:spMkLst>
        </pc:spChg>
        <pc:spChg chg="add del mod">
          <ac:chgData name="Smolenaers Roel (BT-VS/MKC)" userId="eb75e836-2e15-4a56-8f39-195824b799ca" providerId="ADAL" clId="{93B42C49-B807-446D-8E03-DDABE9FE0550}" dt="2023-09-13T08:38:41.142" v="3175"/>
          <ac:spMkLst>
            <pc:docMk/>
            <pc:sldMasterMk cId="851553184" sldId="2147483708"/>
            <ac:spMk id="20" creationId="{403E4596-4BC1-6892-767A-6AF0CF6E0371}"/>
          </ac:spMkLst>
        </pc:spChg>
        <pc:spChg chg="add del mod">
          <ac:chgData name="Smolenaers Roel (BT-VS/MKC)" userId="eb75e836-2e15-4a56-8f39-195824b799ca" providerId="ADAL" clId="{93B42C49-B807-446D-8E03-DDABE9FE0550}" dt="2023-09-13T08:38:42.445" v="3190"/>
          <ac:spMkLst>
            <pc:docMk/>
            <pc:sldMasterMk cId="851553184" sldId="2147483708"/>
            <ac:spMk id="21" creationId="{6B1C57D9-4C02-5DDE-C222-228720B044E3}"/>
          </ac:spMkLst>
        </pc:spChg>
        <pc:spChg chg="add del mod">
          <ac:chgData name="Smolenaers Roel (BT-VS/MKC)" userId="eb75e836-2e15-4a56-8f39-195824b799ca" providerId="ADAL" clId="{93B42C49-B807-446D-8E03-DDABE9FE0550}" dt="2023-09-13T08:38:43.868" v="3205"/>
          <ac:spMkLst>
            <pc:docMk/>
            <pc:sldMasterMk cId="851553184" sldId="2147483708"/>
            <ac:spMk id="22" creationId="{4C9D735B-458F-8DCE-4435-907E59A896C0}"/>
          </ac:spMkLst>
        </pc:spChg>
        <pc:sldLayoutChg chg="modSp mod">
          <pc:chgData name="Smolenaers Roel (BT-VS/MKC)" userId="eb75e836-2e15-4a56-8f39-195824b799ca" providerId="ADAL" clId="{93B42C49-B807-446D-8E03-DDABE9FE0550}" dt="2023-09-13T08:38:28.913" v="3068" actId="947"/>
          <pc:sldLayoutMkLst>
            <pc:docMk/>
            <pc:sldMasterMk cId="851553184" sldId="2147483708"/>
            <pc:sldLayoutMk cId="2822274495" sldId="2147483723"/>
          </pc:sldLayoutMkLst>
          <pc:spChg chg="mod">
            <ac:chgData name="Smolenaers Roel (BT-VS/MKC)" userId="eb75e836-2e15-4a56-8f39-195824b799ca" providerId="ADAL" clId="{93B42C49-B807-446D-8E03-DDABE9FE0550}" dt="2023-09-13T08:38:28.913" v="3068" actId="947"/>
            <ac:spMkLst>
              <pc:docMk/>
              <pc:sldMasterMk cId="851553184" sldId="2147483708"/>
              <pc:sldLayoutMk cId="2822274495" sldId="2147483723"/>
              <ac:spMk id="10" creationId="{8883D326-CEAD-4903-8269-B2D194C3C224}"/>
            </ac:spMkLst>
          </pc:spChg>
        </pc:sldLayoutChg>
        <pc:sldLayoutChg chg="modSp mod">
          <pc:chgData name="Smolenaers Roel (BT-VS/MKC)" userId="eb75e836-2e15-4a56-8f39-195824b799ca" providerId="ADAL" clId="{93B42C49-B807-446D-8E03-DDABE9FE0550}" dt="2023-09-13T08:38:28.876" v="3020" actId="947"/>
          <pc:sldLayoutMkLst>
            <pc:docMk/>
            <pc:sldMasterMk cId="851553184" sldId="2147483708"/>
            <pc:sldLayoutMk cId="2005200844" sldId="2147483724"/>
          </pc:sldLayoutMkLst>
          <pc:spChg chg="mod">
            <ac:chgData name="Smolenaers Roel (BT-VS/MKC)" userId="eb75e836-2e15-4a56-8f39-195824b799ca" providerId="ADAL" clId="{93B42C49-B807-446D-8E03-DDABE9FE0550}" dt="2023-09-13T08:38:28.876" v="3020" actId="947"/>
            <ac:spMkLst>
              <pc:docMk/>
              <pc:sldMasterMk cId="851553184" sldId="2147483708"/>
              <pc:sldLayoutMk cId="2005200844" sldId="2147483724"/>
              <ac:spMk id="13" creationId="{79759149-285E-4F0E-938E-7199B34084BE}"/>
            </ac:spMkLst>
          </pc:spChg>
        </pc:sldLayoutChg>
        <pc:sldLayoutChg chg="modSp mod">
          <pc:chgData name="Smolenaers Roel (BT-VS/MKC)" userId="eb75e836-2e15-4a56-8f39-195824b799ca" providerId="ADAL" clId="{93B42C49-B807-446D-8E03-DDABE9FE0550}" dt="2023-09-13T08:38:28.883" v="3028" actId="947"/>
          <pc:sldLayoutMkLst>
            <pc:docMk/>
            <pc:sldMasterMk cId="851553184" sldId="2147483708"/>
            <pc:sldLayoutMk cId="1763114601" sldId="2147483726"/>
          </pc:sldLayoutMkLst>
          <pc:spChg chg="mod">
            <ac:chgData name="Smolenaers Roel (BT-VS/MKC)" userId="eb75e836-2e15-4a56-8f39-195824b799ca" providerId="ADAL" clId="{93B42C49-B807-446D-8E03-DDABE9FE0550}" dt="2023-09-13T08:38:28.883" v="3028" actId="947"/>
            <ac:spMkLst>
              <pc:docMk/>
              <pc:sldMasterMk cId="851553184" sldId="2147483708"/>
              <pc:sldLayoutMk cId="1763114601" sldId="2147483726"/>
              <ac:spMk id="14" creationId="{3A9A741C-7644-4810-ABAF-465822FC0D76}"/>
            </ac:spMkLst>
          </pc:spChg>
        </pc:sldLayoutChg>
        <pc:sldLayoutChg chg="modSp mod">
          <pc:chgData name="Smolenaers Roel (BT-VS/MKC)" userId="eb75e836-2e15-4a56-8f39-195824b799ca" providerId="ADAL" clId="{93B42C49-B807-446D-8E03-DDABE9FE0550}" dt="2023-09-13T08:38:28.889" v="3036" actId="947"/>
          <pc:sldLayoutMkLst>
            <pc:docMk/>
            <pc:sldMasterMk cId="851553184" sldId="2147483708"/>
            <pc:sldLayoutMk cId="3956372322" sldId="2147483727"/>
          </pc:sldLayoutMkLst>
          <pc:spChg chg="mod">
            <ac:chgData name="Smolenaers Roel (BT-VS/MKC)" userId="eb75e836-2e15-4a56-8f39-195824b799ca" providerId="ADAL" clId="{93B42C49-B807-446D-8E03-DDABE9FE0550}" dt="2023-09-13T08:38:28.889" v="3036" actId="947"/>
            <ac:spMkLst>
              <pc:docMk/>
              <pc:sldMasterMk cId="851553184" sldId="2147483708"/>
              <pc:sldLayoutMk cId="3956372322" sldId="2147483727"/>
              <ac:spMk id="12" creationId="{2E7C0809-54C2-4B00-97B9-AEB55C54DF36}"/>
            </ac:spMkLst>
          </pc:spChg>
        </pc:sldLayoutChg>
        <pc:sldLayoutChg chg="modSp mod">
          <pc:chgData name="Smolenaers Roel (BT-VS/MKC)" userId="eb75e836-2e15-4a56-8f39-195824b799ca" providerId="ADAL" clId="{93B42C49-B807-446D-8E03-DDABE9FE0550}" dt="2023-09-13T08:38:28.894" v="3044" actId="947"/>
          <pc:sldLayoutMkLst>
            <pc:docMk/>
            <pc:sldMasterMk cId="851553184" sldId="2147483708"/>
            <pc:sldLayoutMk cId="151935903" sldId="2147483728"/>
          </pc:sldLayoutMkLst>
          <pc:spChg chg="mod">
            <ac:chgData name="Smolenaers Roel (BT-VS/MKC)" userId="eb75e836-2e15-4a56-8f39-195824b799ca" providerId="ADAL" clId="{93B42C49-B807-446D-8E03-DDABE9FE0550}" dt="2023-09-13T08:38:28.894" v="3044" actId="947"/>
            <ac:spMkLst>
              <pc:docMk/>
              <pc:sldMasterMk cId="851553184" sldId="2147483708"/>
              <pc:sldLayoutMk cId="151935903" sldId="2147483728"/>
              <ac:spMk id="14" creationId="{43F0E5D0-784C-433E-AAB0-40D43C1BCBAB}"/>
            </ac:spMkLst>
          </pc:spChg>
        </pc:sldLayoutChg>
        <pc:sldLayoutChg chg="modSp mod">
          <pc:chgData name="Smolenaers Roel (BT-VS/MKC)" userId="eb75e836-2e15-4a56-8f39-195824b799ca" providerId="ADAL" clId="{93B42C49-B807-446D-8E03-DDABE9FE0550}" dt="2023-09-13T08:38:28.901" v="3052" actId="947"/>
          <pc:sldLayoutMkLst>
            <pc:docMk/>
            <pc:sldMasterMk cId="851553184" sldId="2147483708"/>
            <pc:sldLayoutMk cId="1482577220" sldId="2147483729"/>
          </pc:sldLayoutMkLst>
          <pc:spChg chg="mod">
            <ac:chgData name="Smolenaers Roel (BT-VS/MKC)" userId="eb75e836-2e15-4a56-8f39-195824b799ca" providerId="ADAL" clId="{93B42C49-B807-446D-8E03-DDABE9FE0550}" dt="2023-09-13T08:38:28.901" v="3052" actId="947"/>
            <ac:spMkLst>
              <pc:docMk/>
              <pc:sldMasterMk cId="851553184" sldId="2147483708"/>
              <pc:sldLayoutMk cId="1482577220" sldId="2147483729"/>
              <ac:spMk id="16" creationId="{C680F8C7-4715-4E6C-829A-E87F16C03BB3}"/>
            </ac:spMkLst>
          </pc:spChg>
        </pc:sldLayoutChg>
        <pc:sldLayoutChg chg="modSp mod">
          <pc:chgData name="Smolenaers Roel (BT-VS/MKC)" userId="eb75e836-2e15-4a56-8f39-195824b799ca" providerId="ADAL" clId="{93B42C49-B807-446D-8E03-DDABE9FE0550}" dt="2023-09-13T08:38:28.920" v="3076" actId="947"/>
          <pc:sldLayoutMkLst>
            <pc:docMk/>
            <pc:sldMasterMk cId="851553184" sldId="2147483708"/>
            <pc:sldLayoutMk cId="1074551859" sldId="2147483734"/>
          </pc:sldLayoutMkLst>
          <pc:spChg chg="mod">
            <ac:chgData name="Smolenaers Roel (BT-VS/MKC)" userId="eb75e836-2e15-4a56-8f39-195824b799ca" providerId="ADAL" clId="{93B42C49-B807-446D-8E03-DDABE9FE0550}" dt="2023-09-13T08:38:28.920" v="3076" actId="947"/>
            <ac:spMkLst>
              <pc:docMk/>
              <pc:sldMasterMk cId="851553184" sldId="2147483708"/>
              <pc:sldLayoutMk cId="1074551859" sldId="2147483734"/>
              <ac:spMk id="8" creationId="{C868D9BE-A299-4D0B-87AF-B491FAE5FD28}"/>
            </ac:spMkLst>
          </pc:spChg>
        </pc:sldLayoutChg>
        <pc:sldLayoutChg chg="modSp mod">
          <pc:chgData name="Smolenaers Roel (BT-VS/MKC)" userId="eb75e836-2e15-4a56-8f39-195824b799ca" providerId="ADAL" clId="{93B42C49-B807-446D-8E03-DDABE9FE0550}" dt="2023-09-13T08:38:28.870" v="3012" actId="947"/>
          <pc:sldLayoutMkLst>
            <pc:docMk/>
            <pc:sldMasterMk cId="851553184" sldId="2147483708"/>
            <pc:sldLayoutMk cId="2787601235" sldId="2147483744"/>
          </pc:sldLayoutMkLst>
          <pc:spChg chg="mod">
            <ac:chgData name="Smolenaers Roel (BT-VS/MKC)" userId="eb75e836-2e15-4a56-8f39-195824b799ca" providerId="ADAL" clId="{93B42C49-B807-446D-8E03-DDABE9FE0550}" dt="2023-09-13T08:38:28.870" v="3012" actId="947"/>
            <ac:spMkLst>
              <pc:docMk/>
              <pc:sldMasterMk cId="851553184" sldId="2147483708"/>
              <pc:sldLayoutMk cId="2787601235" sldId="2147483744"/>
              <ac:spMk id="12" creationId="{0193DB20-8E77-4A05-AA77-554F32E8990F}"/>
            </ac:spMkLst>
          </pc:spChg>
        </pc:sldLayoutChg>
        <pc:sldLayoutChg chg="modSp mod">
          <pc:chgData name="Smolenaers Roel (BT-VS/MKC)" userId="eb75e836-2e15-4a56-8f39-195824b799ca" providerId="ADAL" clId="{93B42C49-B807-446D-8E03-DDABE9FE0550}" dt="2023-09-13T08:38:28.908" v="3060" actId="947"/>
          <pc:sldLayoutMkLst>
            <pc:docMk/>
            <pc:sldMasterMk cId="851553184" sldId="2147483708"/>
            <pc:sldLayoutMk cId="3371421479" sldId="2147483745"/>
          </pc:sldLayoutMkLst>
          <pc:spChg chg="mod">
            <ac:chgData name="Smolenaers Roel (BT-VS/MKC)" userId="eb75e836-2e15-4a56-8f39-195824b799ca" providerId="ADAL" clId="{93B42C49-B807-446D-8E03-DDABE9FE0550}" dt="2023-09-13T08:38:28.908" v="3060" actId="947"/>
            <ac:spMkLst>
              <pc:docMk/>
              <pc:sldMasterMk cId="851553184" sldId="2147483708"/>
              <pc:sldLayoutMk cId="3371421479" sldId="2147483745"/>
              <ac:spMk id="21" creationId="{60F530EA-2EFB-4DC6-BA26-465D18FD265B}"/>
            </ac:spMkLst>
          </pc:spChg>
        </pc:sldLayoutChg>
        <pc:sldLayoutChg chg="modSp mod">
          <pc:chgData name="Smolenaers Roel (BT-VS/MKC)" userId="eb75e836-2e15-4a56-8f39-195824b799ca" providerId="ADAL" clId="{93B42C49-B807-446D-8E03-DDABE9FE0550}" dt="2023-09-13T08:38:28.866" v="3004" actId="947"/>
          <pc:sldLayoutMkLst>
            <pc:docMk/>
            <pc:sldMasterMk cId="851553184" sldId="2147483708"/>
            <pc:sldLayoutMk cId="897738281" sldId="2147483746"/>
          </pc:sldLayoutMkLst>
          <pc:spChg chg="mod">
            <ac:chgData name="Smolenaers Roel (BT-VS/MKC)" userId="eb75e836-2e15-4a56-8f39-195824b799ca" providerId="ADAL" clId="{93B42C49-B807-446D-8E03-DDABE9FE0550}" dt="2023-09-13T08:38:28.866" v="3004" actId="947"/>
            <ac:spMkLst>
              <pc:docMk/>
              <pc:sldMasterMk cId="851553184" sldId="2147483708"/>
              <pc:sldLayoutMk cId="897738281" sldId="2147483746"/>
              <ac:spMk id="10" creationId="{8883D326-CEAD-4903-8269-B2D194C3C224}"/>
            </ac:spMkLst>
          </pc:spChg>
        </pc:sldLayoutChg>
      </pc:sldMasterChg>
      <pc:sldMasterChg chg="del delSldLayout">
        <pc:chgData name="Smolenaers Roel (BT-VS/MKC)" userId="eb75e836-2e15-4a56-8f39-195824b799ca" providerId="ADAL" clId="{93B42C49-B807-446D-8E03-DDABE9FE0550}" dt="2023-09-11T08:50:38.499" v="398" actId="2696"/>
        <pc:sldMasterMkLst>
          <pc:docMk/>
          <pc:sldMasterMk cId="3343604627" sldId="2147483758"/>
        </pc:sldMasterMkLst>
        <pc:sldLayoutChg chg="del">
          <pc:chgData name="Smolenaers Roel (BT-VS/MKC)" userId="eb75e836-2e15-4a56-8f39-195824b799ca" providerId="ADAL" clId="{93B42C49-B807-446D-8E03-DDABE9FE0550}" dt="2023-09-11T08:50:38.410" v="379" actId="2696"/>
          <pc:sldLayoutMkLst>
            <pc:docMk/>
            <pc:sldMasterMk cId="3343604627" sldId="2147483758"/>
            <pc:sldLayoutMk cId="4251995982" sldId="2147483759"/>
          </pc:sldLayoutMkLst>
        </pc:sldLayoutChg>
        <pc:sldLayoutChg chg="del">
          <pc:chgData name="Smolenaers Roel (BT-VS/MKC)" userId="eb75e836-2e15-4a56-8f39-195824b799ca" providerId="ADAL" clId="{93B42C49-B807-446D-8E03-DDABE9FE0550}" dt="2023-09-11T08:50:38.412" v="380" actId="2696"/>
          <pc:sldLayoutMkLst>
            <pc:docMk/>
            <pc:sldMasterMk cId="3343604627" sldId="2147483758"/>
            <pc:sldLayoutMk cId="1345734074" sldId="2147483760"/>
          </pc:sldLayoutMkLst>
        </pc:sldLayoutChg>
        <pc:sldLayoutChg chg="del">
          <pc:chgData name="Smolenaers Roel (BT-VS/MKC)" userId="eb75e836-2e15-4a56-8f39-195824b799ca" providerId="ADAL" clId="{93B42C49-B807-446D-8E03-DDABE9FE0550}" dt="2023-09-11T08:50:38.413" v="381" actId="2696"/>
          <pc:sldLayoutMkLst>
            <pc:docMk/>
            <pc:sldMasterMk cId="3343604627" sldId="2147483758"/>
            <pc:sldLayoutMk cId="1562586771" sldId="2147483761"/>
          </pc:sldLayoutMkLst>
        </pc:sldLayoutChg>
        <pc:sldLayoutChg chg="del">
          <pc:chgData name="Smolenaers Roel (BT-VS/MKC)" userId="eb75e836-2e15-4a56-8f39-195824b799ca" providerId="ADAL" clId="{93B42C49-B807-446D-8E03-DDABE9FE0550}" dt="2023-09-11T08:50:38.415" v="382" actId="2696"/>
          <pc:sldLayoutMkLst>
            <pc:docMk/>
            <pc:sldMasterMk cId="3343604627" sldId="2147483758"/>
            <pc:sldLayoutMk cId="3754943676" sldId="2147483762"/>
          </pc:sldLayoutMkLst>
        </pc:sldLayoutChg>
        <pc:sldLayoutChg chg="del">
          <pc:chgData name="Smolenaers Roel (BT-VS/MKC)" userId="eb75e836-2e15-4a56-8f39-195824b799ca" providerId="ADAL" clId="{93B42C49-B807-446D-8E03-DDABE9FE0550}" dt="2023-09-11T08:50:38.418" v="383" actId="2696"/>
          <pc:sldLayoutMkLst>
            <pc:docMk/>
            <pc:sldMasterMk cId="3343604627" sldId="2147483758"/>
            <pc:sldLayoutMk cId="4023428589" sldId="2147483763"/>
          </pc:sldLayoutMkLst>
        </pc:sldLayoutChg>
        <pc:sldLayoutChg chg="del">
          <pc:chgData name="Smolenaers Roel (BT-VS/MKC)" userId="eb75e836-2e15-4a56-8f39-195824b799ca" providerId="ADAL" clId="{93B42C49-B807-446D-8E03-DDABE9FE0550}" dt="2023-09-11T08:50:38.427" v="384" actId="2696"/>
          <pc:sldLayoutMkLst>
            <pc:docMk/>
            <pc:sldMasterMk cId="3343604627" sldId="2147483758"/>
            <pc:sldLayoutMk cId="3936933395" sldId="2147483764"/>
          </pc:sldLayoutMkLst>
        </pc:sldLayoutChg>
        <pc:sldLayoutChg chg="del">
          <pc:chgData name="Smolenaers Roel (BT-VS/MKC)" userId="eb75e836-2e15-4a56-8f39-195824b799ca" providerId="ADAL" clId="{93B42C49-B807-446D-8E03-DDABE9FE0550}" dt="2023-09-11T08:50:38.445" v="385" actId="2696"/>
          <pc:sldLayoutMkLst>
            <pc:docMk/>
            <pc:sldMasterMk cId="3343604627" sldId="2147483758"/>
            <pc:sldLayoutMk cId="4048442957" sldId="2147483765"/>
          </pc:sldLayoutMkLst>
        </pc:sldLayoutChg>
        <pc:sldLayoutChg chg="del">
          <pc:chgData name="Smolenaers Roel (BT-VS/MKC)" userId="eb75e836-2e15-4a56-8f39-195824b799ca" providerId="ADAL" clId="{93B42C49-B807-446D-8E03-DDABE9FE0550}" dt="2023-09-11T08:50:38.462" v="386" actId="2696"/>
          <pc:sldLayoutMkLst>
            <pc:docMk/>
            <pc:sldMasterMk cId="3343604627" sldId="2147483758"/>
            <pc:sldLayoutMk cId="1836620703" sldId="2147483766"/>
          </pc:sldLayoutMkLst>
        </pc:sldLayoutChg>
        <pc:sldLayoutChg chg="del">
          <pc:chgData name="Smolenaers Roel (BT-VS/MKC)" userId="eb75e836-2e15-4a56-8f39-195824b799ca" providerId="ADAL" clId="{93B42C49-B807-446D-8E03-DDABE9FE0550}" dt="2023-09-11T08:50:38.464" v="387" actId="2696"/>
          <pc:sldLayoutMkLst>
            <pc:docMk/>
            <pc:sldMasterMk cId="3343604627" sldId="2147483758"/>
            <pc:sldLayoutMk cId="2889284875" sldId="2147483767"/>
          </pc:sldLayoutMkLst>
        </pc:sldLayoutChg>
        <pc:sldLayoutChg chg="del">
          <pc:chgData name="Smolenaers Roel (BT-VS/MKC)" userId="eb75e836-2e15-4a56-8f39-195824b799ca" providerId="ADAL" clId="{93B42C49-B807-446D-8E03-DDABE9FE0550}" dt="2023-09-11T08:50:38.465" v="388" actId="2696"/>
          <pc:sldLayoutMkLst>
            <pc:docMk/>
            <pc:sldMasterMk cId="3343604627" sldId="2147483758"/>
            <pc:sldLayoutMk cId="3771588189" sldId="2147483768"/>
          </pc:sldLayoutMkLst>
        </pc:sldLayoutChg>
        <pc:sldLayoutChg chg="del">
          <pc:chgData name="Smolenaers Roel (BT-VS/MKC)" userId="eb75e836-2e15-4a56-8f39-195824b799ca" providerId="ADAL" clId="{93B42C49-B807-446D-8E03-DDABE9FE0550}" dt="2023-09-11T08:50:38.468" v="389" actId="2696"/>
          <pc:sldLayoutMkLst>
            <pc:docMk/>
            <pc:sldMasterMk cId="3343604627" sldId="2147483758"/>
            <pc:sldLayoutMk cId="827164533" sldId="2147483769"/>
          </pc:sldLayoutMkLst>
        </pc:sldLayoutChg>
        <pc:sldLayoutChg chg="del">
          <pc:chgData name="Smolenaers Roel (BT-VS/MKC)" userId="eb75e836-2e15-4a56-8f39-195824b799ca" providerId="ADAL" clId="{93B42C49-B807-446D-8E03-DDABE9FE0550}" dt="2023-09-11T08:50:38.469" v="390" actId="2696"/>
          <pc:sldLayoutMkLst>
            <pc:docMk/>
            <pc:sldMasterMk cId="3343604627" sldId="2147483758"/>
            <pc:sldLayoutMk cId="1279905074" sldId="2147483770"/>
          </pc:sldLayoutMkLst>
        </pc:sldLayoutChg>
        <pc:sldLayoutChg chg="del">
          <pc:chgData name="Smolenaers Roel (BT-VS/MKC)" userId="eb75e836-2e15-4a56-8f39-195824b799ca" providerId="ADAL" clId="{93B42C49-B807-446D-8E03-DDABE9FE0550}" dt="2023-09-11T08:50:38.472" v="391" actId="2696"/>
          <pc:sldLayoutMkLst>
            <pc:docMk/>
            <pc:sldMasterMk cId="3343604627" sldId="2147483758"/>
            <pc:sldLayoutMk cId="545619762" sldId="2147483771"/>
          </pc:sldLayoutMkLst>
        </pc:sldLayoutChg>
        <pc:sldLayoutChg chg="del">
          <pc:chgData name="Smolenaers Roel (BT-VS/MKC)" userId="eb75e836-2e15-4a56-8f39-195824b799ca" providerId="ADAL" clId="{93B42C49-B807-446D-8E03-DDABE9FE0550}" dt="2023-09-11T08:50:38.473" v="392" actId="2696"/>
          <pc:sldLayoutMkLst>
            <pc:docMk/>
            <pc:sldMasterMk cId="3343604627" sldId="2147483758"/>
            <pc:sldLayoutMk cId="326184203" sldId="2147483772"/>
          </pc:sldLayoutMkLst>
        </pc:sldLayoutChg>
        <pc:sldLayoutChg chg="del">
          <pc:chgData name="Smolenaers Roel (BT-VS/MKC)" userId="eb75e836-2e15-4a56-8f39-195824b799ca" providerId="ADAL" clId="{93B42C49-B807-446D-8E03-DDABE9FE0550}" dt="2023-09-11T08:50:38.475" v="393" actId="2696"/>
          <pc:sldLayoutMkLst>
            <pc:docMk/>
            <pc:sldMasterMk cId="3343604627" sldId="2147483758"/>
            <pc:sldLayoutMk cId="1992619499" sldId="2147483773"/>
          </pc:sldLayoutMkLst>
        </pc:sldLayoutChg>
        <pc:sldLayoutChg chg="del">
          <pc:chgData name="Smolenaers Roel (BT-VS/MKC)" userId="eb75e836-2e15-4a56-8f39-195824b799ca" providerId="ADAL" clId="{93B42C49-B807-446D-8E03-DDABE9FE0550}" dt="2023-09-11T08:50:38.477" v="394" actId="2696"/>
          <pc:sldLayoutMkLst>
            <pc:docMk/>
            <pc:sldMasterMk cId="3343604627" sldId="2147483758"/>
            <pc:sldLayoutMk cId="367291085" sldId="2147483774"/>
          </pc:sldLayoutMkLst>
        </pc:sldLayoutChg>
        <pc:sldLayoutChg chg="del">
          <pc:chgData name="Smolenaers Roel (BT-VS/MKC)" userId="eb75e836-2e15-4a56-8f39-195824b799ca" providerId="ADAL" clId="{93B42C49-B807-446D-8E03-DDABE9FE0550}" dt="2023-09-11T08:50:38.478" v="395" actId="2696"/>
          <pc:sldLayoutMkLst>
            <pc:docMk/>
            <pc:sldMasterMk cId="3343604627" sldId="2147483758"/>
            <pc:sldLayoutMk cId="2429605087" sldId="2147483775"/>
          </pc:sldLayoutMkLst>
        </pc:sldLayoutChg>
        <pc:sldLayoutChg chg="del">
          <pc:chgData name="Smolenaers Roel (BT-VS/MKC)" userId="eb75e836-2e15-4a56-8f39-195824b799ca" providerId="ADAL" clId="{93B42C49-B807-446D-8E03-DDABE9FE0550}" dt="2023-09-11T08:50:38.478" v="396" actId="2696"/>
          <pc:sldLayoutMkLst>
            <pc:docMk/>
            <pc:sldMasterMk cId="3343604627" sldId="2147483758"/>
            <pc:sldLayoutMk cId="146091028" sldId="2147483776"/>
          </pc:sldLayoutMkLst>
        </pc:sldLayoutChg>
        <pc:sldLayoutChg chg="del">
          <pc:chgData name="Smolenaers Roel (BT-VS/MKC)" userId="eb75e836-2e15-4a56-8f39-195824b799ca" providerId="ADAL" clId="{93B42C49-B807-446D-8E03-DDABE9FE0550}" dt="2023-09-11T08:50:38.495" v="397" actId="2696"/>
          <pc:sldLayoutMkLst>
            <pc:docMk/>
            <pc:sldMasterMk cId="3343604627" sldId="2147483758"/>
            <pc:sldLayoutMk cId="3568994576" sldId="214748377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4"/>
            </a:solidFill>
            <a:ln>
              <a:noFill/>
            </a:ln>
            <a:effectLst/>
          </c:spPr>
          <c:invertIfNegative val="0"/>
          <c:dLbls>
            <c:dLbl>
              <c:idx val="0"/>
              <c:numFmt formatCode="#,##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0-E819-4F9E-8A05-C5B2F9D6ED5B}"/>
                </c:ext>
              </c:extLst>
            </c:dLbl>
            <c:dLbl>
              <c:idx val="1"/>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E819-4F9E-8A05-C5B2F9D6ED5B}"/>
                </c:ext>
              </c:extLst>
            </c:dLbl>
            <c:dLbl>
              <c:idx val="2"/>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2-E819-4F9E-8A05-C5B2F9D6ED5B}"/>
                </c:ext>
              </c:extLst>
            </c:dLbl>
            <c:dLbl>
              <c:idx val="3"/>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3-E819-4F9E-8A05-C5B2F9D6ED5B}"/>
                </c:ext>
              </c:extLst>
            </c:dLbl>
            <c:dLbl>
              <c:idx val="4"/>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4-E819-4F9E-8A05-C5B2F9D6ED5B}"/>
                </c:ext>
              </c:extLst>
            </c:dLbl>
            <c:dLbl>
              <c:idx val="5"/>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5-E819-4F9E-8A05-C5B2F9D6ED5B}"/>
                </c:ext>
              </c:extLst>
            </c:dLbl>
            <c:dLbl>
              <c:idx val="6"/>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6-E819-4F9E-8A05-C5B2F9D6ED5B}"/>
                </c:ext>
              </c:extLst>
            </c:dLbl>
            <c:dLbl>
              <c:idx val="7"/>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7-E819-4F9E-8A05-C5B2F9D6ED5B}"/>
                </c:ext>
              </c:extLst>
            </c:dLbl>
            <c:dLbl>
              <c:idx val="8"/>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8-E819-4F9E-8A05-C5B2F9D6ED5B}"/>
                </c:ext>
              </c:extLst>
            </c:dLbl>
            <c:dLbl>
              <c:idx val="9"/>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9-E819-4F9E-8A05-C5B2F9D6ED5B}"/>
                </c:ext>
              </c:extLst>
            </c:dLbl>
            <c:dLbl>
              <c:idx val="10"/>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A-E819-4F9E-8A05-C5B2F9D6ED5B}"/>
                </c:ext>
              </c:extLst>
            </c:dLbl>
            <c:dLbl>
              <c:idx val="11"/>
              <c:numFmt formatCode="#,##0.00" sourceLinked="0"/>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B-E819-4F9E-8A05-C5B2F9D6ED5B}"/>
                </c:ext>
              </c:extLst>
            </c:dLbl>
            <c:spPr>
              <a:noFill/>
              <a:ln>
                <a:noFill/>
              </a:ln>
              <a:effectLst/>
            </c:spPr>
            <c:txPr>
              <a:bodyPr rot="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Sheet1!$A$2:$A$13</c:f>
              <c:strCach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strCache>
            </c:strRef>
          </c:cat>
          <c:val>
            <c:numRef>
              <c:f>Sheet1!$B$2:$B$13</c:f>
              <c:numCache>
                <c:formatCode>General</c:formatCode>
                <c:ptCount val="12"/>
                <c:pt idx="0">
                  <c:v>8.6</c:v>
                </c:pt>
                <c:pt idx="1">
                  <c:v>9.76</c:v>
                </c:pt>
                <c:pt idx="2">
                  <c:v>11.28</c:v>
                </c:pt>
                <c:pt idx="3">
                  <c:v>13.14</c:v>
                </c:pt>
                <c:pt idx="4">
                  <c:v>15.14</c:v>
                </c:pt>
                <c:pt idx="5">
                  <c:v>17.079999999999998</c:v>
                </c:pt>
                <c:pt idx="6">
                  <c:v>19.079999999999998</c:v>
                </c:pt>
                <c:pt idx="7">
                  <c:v>21.09</c:v>
                </c:pt>
                <c:pt idx="8">
                  <c:v>23.14</c:v>
                </c:pt>
                <c:pt idx="9">
                  <c:v>25.21</c:v>
                </c:pt>
                <c:pt idx="10">
                  <c:v>27.31</c:v>
                </c:pt>
                <c:pt idx="11">
                  <c:v>29.42</c:v>
                </c:pt>
              </c:numCache>
            </c:numRef>
          </c:val>
          <c:extLst>
            <c:ext xmlns:c16="http://schemas.microsoft.com/office/drawing/2014/chart" uri="{C3380CC4-5D6E-409C-BE32-E72D297353CC}">
              <c16:uniqueId val="{0000000C-E819-4F9E-8A05-C5B2F9D6ED5B}"/>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noFill/>
          <a:ln w="25400" cap="flat" cmpd="sng" algn="ctr">
            <a:solidFill>
              <a:srgbClr val="000000"/>
            </a:solidFill>
            <a:prstDash val="solid"/>
            <a:round/>
          </a:ln>
          <a:effectLst/>
        </c:spPr>
        <c:txPr>
          <a:bodyPr rot="-60000000" spcFirstLastPara="1" vertOverflow="ellipsis" vert="horz" wrap="square" anchor="ctr" anchorCtr="1"/>
          <a:lstStyle/>
          <a:p>
            <a:pPr>
              <a:defRPr sz="1800" b="1" i="0" u="none" strike="noStrike" kern="1200" baseline="0" smtId="4294967295">
                <a:solidFill>
                  <a:schemeClr val="tx1"/>
                </a:solidFill>
                <a:latin typeface="Arial" panose="020B0604020202020204" pitchFamily="34" charset="0"/>
                <a:ea typeface="+mn-ea"/>
                <a:cs typeface="Arial" panose="020B0604020202020204" pitchFamily="34" charset="0"/>
              </a:defRPr>
            </a:pPr>
            <a:endParaRPr lang="en-US"/>
          </a:p>
        </c:txPr>
        <c:crossAx val="66437120"/>
        <c:crosses val="autoZero"/>
        <c:auto val="0"/>
        <c:lblAlgn val="ctr"/>
        <c:lblOffset val="100"/>
        <c:noMultiLvlLbl val="0"/>
      </c:catAx>
      <c:valAx>
        <c:axId val="66437120"/>
        <c:scaling>
          <c:orientation val="minMax"/>
          <c:min val="0"/>
        </c:scaling>
        <c:delete val="1"/>
        <c:axPos val="l"/>
        <c:title>
          <c:tx>
            <c:rich>
              <a:bodyPr rot="-54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r>
                  <a:rPr lang="en-US" sz="1800" b="1">
                    <a:solidFill>
                      <a:schemeClr val="tx1"/>
                    </a:solidFill>
                    <a:latin typeface="Arial" panose="020B0604020202020204" pitchFamily="34" charset="0"/>
                    <a:cs typeface="Arial" panose="020B0604020202020204" pitchFamily="34" charset="0"/>
                  </a:rPr>
                  <a:t>Connected devices in billions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low"/>
        <c:crossAx val="67451136"/>
        <c:crosses val="autoZero"/>
        <c:crossBetween val="between"/>
      </c:valAx>
      <c:spPr>
        <a:solidFill>
          <a:srgbClr val="EAEAEA">
            <a:alpha val="50196"/>
          </a:srgbClr>
        </a:solidFill>
        <a:ln>
          <a:noFill/>
        </a:ln>
        <a:effectLst/>
      </c:spPr>
    </c:plotArea>
    <c:plotVisOnly val="1"/>
    <c:dispBlanksAs val="gap"/>
    <c:showDLblsOverMax val="1"/>
  </c:chart>
  <c:spPr>
    <a:solidFill>
      <a:srgbClr val="EAEAEA">
        <a:alpha val="50196"/>
      </a:srgbClr>
    </a:solidFill>
    <a:ln w="6350" cap="flat" cmpd="sng" algn="ctr">
      <a:noFill/>
      <a:prstDash val="solid"/>
      <a:miter lim="800000"/>
    </a:ln>
    <a:effectLst/>
  </c:spPr>
  <c:txPr>
    <a:bodyPr/>
    <a:lstStyle/>
    <a:p>
      <a:pPr>
        <a:defRPr sz="1800" smtId="4294967295"/>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7911F-CEAF-4F0B-98BD-EFB38C6572AA}" type="datetimeFigureOut">
              <a:rPr lang="de-DE" smtClean="0"/>
              <a:t>02.10.2023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D48B2-9EB0-4B37-9B35-FC11E2EA535A}" type="slidenum">
              <a:rPr lang="de-DE" smtClean="0"/>
              <a:t>‹#›</a:t>
            </a:fld>
            <a:endParaRPr lang="de-DE"/>
          </a:p>
        </p:txBody>
      </p:sp>
    </p:spTree>
    <p:extLst>
      <p:ext uri="{BB962C8B-B14F-4D97-AF65-F5344CB8AC3E}">
        <p14:creationId xmlns:p14="http://schemas.microsoft.com/office/powerpoint/2010/main" val="220315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tatista.com/statistics/1183457/iot-connected-devices-worldwid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tatewatch.org/news/2015/dec/eu-council-dp-reg-draft-final-compromise-15039-15.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D48B2-9EB0-4B37-9B35-FC11E2EA535A}" type="slidenum">
              <a:rPr lang="de-DE" smtClean="0"/>
              <a:t>1</a:t>
            </a:fld>
            <a:endParaRPr lang="de-DE"/>
          </a:p>
        </p:txBody>
      </p:sp>
    </p:spTree>
    <p:extLst>
      <p:ext uri="{BB962C8B-B14F-4D97-AF65-F5344CB8AC3E}">
        <p14:creationId xmlns:p14="http://schemas.microsoft.com/office/powerpoint/2010/main" val="164669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Securing the privacy of data starts with considering the entire video security infrastructure: </a:t>
            </a:r>
            <a:endParaRPr lang="en-GB" sz="1200" kern="1200">
              <a:solidFill>
                <a:schemeClr val="tx1"/>
              </a:solidFill>
              <a:effectLst/>
              <a:ea typeface="+mn-ea"/>
              <a:cs typeface="+mn-cs"/>
            </a:endParaRPr>
          </a:p>
          <a:p>
            <a:r>
              <a:rPr lang="en-US" sz="1200" kern="1200">
                <a:solidFill>
                  <a:schemeClr val="tx1"/>
                </a:solidFill>
                <a:effectLst/>
                <a:ea typeface="+mn-ea"/>
                <a:cs typeface="+mn-cs"/>
              </a:rPr>
              <a:t>•Cameras, servers, clients, video management, storage devices, network protocols and standard key infrastructures.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We have to plan for the worst, and assume that every cyberattack will be successful.</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Therefore, we have to continuously implement the latest measures (FW updates, security patches, latest technology) to minimize the risk of hacking, and ensure that (video) data captured is secure at all times – both in-transit (video/data streams) and at-rest (stored data).</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Another consideration is the need to protect software, data, and functions from unauthorized access and manipulation in order to protect privacy.</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We have to ensure that we meet local, regional and global legislation.</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12</a:t>
            </a:fld>
            <a:endParaRPr lang="en-US"/>
          </a:p>
        </p:txBody>
      </p:sp>
    </p:spTree>
    <p:extLst>
      <p:ext uri="{BB962C8B-B14F-4D97-AF65-F5344CB8AC3E}">
        <p14:creationId xmlns:p14="http://schemas.microsoft.com/office/powerpoint/2010/main" val="3830278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492D48B2-9EB0-4B37-9B35-FC11E2EA535A}" type="slidenum">
              <a:rPr lang="de-DE" smtClean="0"/>
              <a:t>17</a:t>
            </a:fld>
            <a:endParaRPr lang="de-DE"/>
          </a:p>
        </p:txBody>
      </p:sp>
    </p:spTree>
    <p:extLst>
      <p:ext uri="{BB962C8B-B14F-4D97-AF65-F5344CB8AC3E}">
        <p14:creationId xmlns:p14="http://schemas.microsoft.com/office/powerpoint/2010/main" val="335353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The Internet of Things makes our lives more connected. </a:t>
            </a:r>
            <a:endParaRPr lang="en-GB" sz="1200" kern="1200">
              <a:solidFill>
                <a:schemeClr val="tx1"/>
              </a:solidFill>
              <a:effectLst/>
              <a:ea typeface="+mn-ea"/>
              <a:cs typeface="+mn-cs"/>
            </a:endParaRPr>
          </a:p>
          <a:p>
            <a:r>
              <a:rPr lang="en-US" sz="1200" kern="1200">
                <a:solidFill>
                  <a:schemeClr val="tx1"/>
                </a:solidFill>
                <a:effectLst/>
                <a:ea typeface="+mn-ea"/>
                <a:cs typeface="+mn-cs"/>
              </a:rPr>
              <a:t>As a consequence, video surveillance data is increasingly connected across local and global networks. </a:t>
            </a:r>
            <a:endParaRPr lang="en-GB" sz="1200" kern="1200">
              <a:solidFill>
                <a:schemeClr val="tx1"/>
              </a:solidFill>
              <a:effectLst/>
              <a:ea typeface="+mn-ea"/>
              <a:cs typeface="+mn-cs"/>
            </a:endParaRPr>
          </a:p>
          <a:p>
            <a:r>
              <a:rPr lang="en-US" sz="1200" kern="1200">
                <a:solidFill>
                  <a:schemeClr val="tx1"/>
                </a:solidFill>
                <a:effectLst/>
                <a:ea typeface="+mn-ea"/>
                <a:cs typeface="+mn-cs"/>
              </a:rPr>
              <a:t>An ever-increasing number of network cameras send their data to servers over the Internet, leaving us vulnerable to cybercrime.</a:t>
            </a:r>
            <a:endParaRPr lang="en-GB" sz="1200" kern="1200">
              <a:solidFill>
                <a:schemeClr val="tx1"/>
              </a:solidFill>
              <a:effectLst/>
              <a:ea typeface="+mn-ea"/>
              <a:cs typeface="+mn-cs"/>
            </a:endParaRPr>
          </a:p>
          <a:p>
            <a:r>
              <a:rPr lang="en-US" sz="1200" kern="1200">
                <a:solidFill>
                  <a:schemeClr val="tx1"/>
                </a:solidFill>
                <a:effectLst/>
                <a:ea typeface="+mn-ea"/>
                <a:cs typeface="+mn-cs"/>
              </a:rPr>
              <a:t>Video surveillance data can be particularly susceptible to security breaches when it’s connected across local and global networks. </a:t>
            </a:r>
            <a:endParaRPr lang="en-GB" sz="1200" kern="1200">
              <a:solidFill>
                <a:schemeClr val="tx1"/>
              </a:solidFill>
              <a:effectLst/>
              <a:ea typeface="+mn-ea"/>
              <a:cs typeface="+mn-cs"/>
            </a:endParaRPr>
          </a:p>
          <a:p>
            <a:r>
              <a:rPr lang="en-US" sz="1200" kern="1200">
                <a:solidFill>
                  <a:schemeClr val="tx1"/>
                </a:solidFill>
                <a:effectLst/>
                <a:ea typeface="+mn-ea"/>
                <a:cs typeface="+mn-cs"/>
              </a:rPr>
              <a:t>Digital intruders are drawn to this method of data transfer, particularly if there are weak links in the network. To cancel out this risk, employ a data security system that’s effective from end-to-end.</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Focusing on only one element, for example, cameras, would be insufficient.</a:t>
            </a:r>
            <a:endParaRPr lang="en-GB" sz="1200" kern="1200">
              <a:solidFill>
                <a:schemeClr val="tx1"/>
              </a:solidFill>
              <a:effectLst/>
              <a:ea typeface="+mn-ea"/>
              <a:cs typeface="+mn-cs"/>
            </a:endParaRPr>
          </a:p>
          <a:p>
            <a:r>
              <a:rPr lang="en-US" sz="1200" kern="1200">
                <a:solidFill>
                  <a:schemeClr val="tx1"/>
                </a:solidFill>
                <a:effectLst/>
                <a:ea typeface="+mn-ea"/>
                <a:cs typeface="+mn-cs"/>
              </a:rPr>
              <a:t>A 360-degree view of data security is needed, that covers the entire security network including cameras, servers, clients, storage devices, network protocols and standard key infrastructures. A systematic approach is key to achieve the highest standards in end-to-end data security.</a:t>
            </a:r>
            <a:endParaRPr lang="en-GB" sz="1200" kern="1200">
              <a:solidFill>
                <a:schemeClr val="tx1"/>
              </a:solidFill>
              <a:effectLst/>
              <a:ea typeface="+mn-ea"/>
              <a:cs typeface="+mn-cs"/>
            </a:endParaRPr>
          </a:p>
          <a:p>
            <a:endParaRPr lang="en-US" b="1"/>
          </a:p>
          <a:p>
            <a:r>
              <a:rPr lang="en-US" b="1"/>
              <a:t>What is needed to ensure data security</a:t>
            </a:r>
            <a:r>
              <a:rPr lang="en-US" b="1" baseline="0"/>
              <a:t> in a hyper connected world?</a:t>
            </a:r>
          </a:p>
          <a:p>
            <a:endParaRPr lang="en-US" b="1" baseline="0"/>
          </a:p>
          <a:p>
            <a:r>
              <a:rPr lang="en-US" b="0" baseline="0"/>
              <a:t>A systematic approach is needed covering all angles (taking into account the complete network infrastructure).</a:t>
            </a:r>
          </a:p>
          <a:p>
            <a:endParaRPr lang="en-US" b="0" baseline="0"/>
          </a:p>
          <a:p>
            <a:pPr marL="0" indent="0">
              <a:buFontTx/>
              <a:buNone/>
            </a:pPr>
            <a:r>
              <a:rPr lang="en-US" b="0" baseline="0"/>
              <a:t>In order to ensure data security we cannot limit ourselves to only edge components (cameras):</a:t>
            </a:r>
            <a:endParaRPr lang="en-US" b="0"/>
          </a:p>
          <a:p>
            <a:endParaRPr lang="en-US" b="1"/>
          </a:p>
          <a:p>
            <a:r>
              <a:rPr lang="en-US" b="1"/>
              <a:t>Cameras (edge devices):</a:t>
            </a:r>
          </a:p>
          <a:p>
            <a:r>
              <a:rPr lang="en-US"/>
              <a:t>Access via passwords and</a:t>
            </a:r>
            <a:r>
              <a:rPr lang="en-US" baseline="0"/>
              <a:t> </a:t>
            </a:r>
            <a:r>
              <a:rPr lang="en-US"/>
              <a:t>user management, authentication</a:t>
            </a:r>
            <a:r>
              <a:rPr lang="en-US" baseline="0"/>
              <a:t> </a:t>
            </a:r>
            <a:r>
              <a:rPr lang="en-US"/>
              <a:t>via certificates, data encryption.</a:t>
            </a:r>
          </a:p>
          <a:p>
            <a:endParaRPr lang="en-US"/>
          </a:p>
          <a:p>
            <a:r>
              <a:rPr lang="en-US" b="1"/>
              <a:t>Servers,</a:t>
            </a:r>
            <a:r>
              <a:rPr lang="en-US" b="1" baseline="0"/>
              <a:t> clients &amp; storage devices (core devices):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t>Authentication, validity check of live and recorded videos, data encryption.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a:t>Security infrastructure:</a:t>
            </a:r>
            <a:endParaRPr lang="en-US" sz="1200" b="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a:t>Support standard key infrastructures, partnerships with authorized third-party certification.</a:t>
            </a:r>
            <a:endParaRPr lang="en-US" sz="1200" b="1"/>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indent="0" algn="l" defTabSz="914400" rtl="0" eaLnBrk="1" fontAlgn="auto" latinLnBrk="0" hangingPunct="1">
              <a:lnSpc>
                <a:spcPct val="100000"/>
              </a:lnSpc>
              <a:spcBef>
                <a:spcPts val="0"/>
              </a:spcBef>
              <a:spcAft>
                <a:spcPts val="0"/>
              </a:spcAft>
              <a:buClrTx/>
              <a:buSzTx/>
              <a:buFontTx/>
              <a:buNone/>
              <a:tabLst/>
              <a:defRPr/>
            </a:pPr>
            <a:r>
              <a:rPr lang="en-US" sz="1200" b="1"/>
              <a:t>Network</a:t>
            </a:r>
            <a:r>
              <a:rPr lang="en-US" sz="1200" b="1" baseline="0"/>
              <a:t> protocols: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a:t>Encryption and data transfer in line with industry standards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indent="0" algn="l" defTabSz="914400" rtl="0" eaLnBrk="1" fontAlgn="auto" latinLnBrk="0" hangingPunct="1">
              <a:lnSpc>
                <a:spcPct val="100000"/>
              </a:lnSpc>
              <a:spcBef>
                <a:spcPts val="0"/>
              </a:spcBef>
              <a:spcAft>
                <a:spcPts val="0"/>
              </a:spcAft>
              <a:buClrTx/>
              <a:buSzTx/>
              <a:buFontTx/>
              <a:buNone/>
              <a:tabLst/>
              <a:defRPr/>
            </a:pPr>
            <a:r>
              <a:rPr lang="en-US"/>
              <a:t>A systematic approach is key to achieve the highest standards in data security.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indent="0" algn="l" defTabSz="914400" rtl="0" eaLnBrk="1" fontAlgn="auto" latinLnBrk="0" hangingPunct="1">
              <a:lnSpc>
                <a:spcPct val="100000"/>
              </a:lnSpc>
              <a:spcBef>
                <a:spcPts val="0"/>
              </a:spcBef>
              <a:spcAft>
                <a:spcPts val="0"/>
              </a:spcAft>
              <a:buClrTx/>
              <a:buSzTx/>
              <a:buFontTx/>
              <a:buNone/>
              <a:tabLst/>
              <a:defRPr/>
            </a:pPr>
            <a:r>
              <a:rPr lang="en-US" sz="1200" b="0"/>
              <a:t>Yet</a:t>
            </a:r>
            <a:r>
              <a:rPr lang="en-US" sz="1200" b="0" baseline="0"/>
              <a:t> a systematic approach alone is not enough. We need to ensure / manage at least four steps to meet the demands in a hyper-connected world.</a:t>
            </a:r>
            <a:endParaRPr lang="en-US" sz="1200" b="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a:t>Four-step approach: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a:t>We need to create trust amongst all</a:t>
            </a:r>
            <a:r>
              <a:rPr lang="en-US" sz="1200" b="0" baseline="0"/>
              <a:t> components in the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a:t>Subsequently, data exchanged and stored needs to be secure.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a:t>Systems and measures need to be in place to easily manage user access rights.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a:t>Meet leading industry standards in public key infrastructure (PKI).</a:t>
            </a:r>
            <a:endParaRPr lang="en-US"/>
          </a:p>
        </p:txBody>
      </p:sp>
      <p:sp>
        <p:nvSpPr>
          <p:cNvPr id="4" name="Slide Number Placeholder 3"/>
          <p:cNvSpPr>
            <a:spLocks noGrp="1"/>
          </p:cNvSpPr>
          <p:nvPr>
            <p:ph type="sldNum" sz="quarter" idx="5"/>
          </p:nvPr>
        </p:nvSpPr>
        <p:spPr/>
        <p:txBody>
          <a:bodyPr/>
          <a:lstStyle/>
          <a:p>
            <a:fld id="{CC39F29A-D2BE-4616-B036-E895111C67A5}" type="slidenum">
              <a:rPr lang="en-US" smtClean="0"/>
              <a:t>19</a:t>
            </a:fld>
            <a:endParaRPr lang="en-US"/>
          </a:p>
        </p:txBody>
      </p:sp>
    </p:spTree>
    <p:extLst>
      <p:ext uri="{BB962C8B-B14F-4D97-AF65-F5344CB8AC3E}">
        <p14:creationId xmlns:p14="http://schemas.microsoft.com/office/powerpoint/2010/main" val="4153345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bg1"/>
                </a:solidFill>
              </a:rPr>
              <a:t>Solutions for creating trust:</a:t>
            </a:r>
          </a:p>
          <a:p>
            <a:pPr marL="179388" indent="-179388">
              <a:buFont typeface="Arial" pitchFamily="34" charset="0"/>
              <a:buChar char="•"/>
            </a:pPr>
            <a:r>
              <a:rPr lang="en-US" sz="1200">
                <a:solidFill>
                  <a:schemeClr val="bg1"/>
                </a:solidFill>
              </a:rPr>
              <a:t>All hardware</a:t>
            </a:r>
            <a:r>
              <a:rPr lang="en-US" sz="1200" baseline="0">
                <a:solidFill>
                  <a:schemeClr val="bg1"/>
                </a:solidFill>
              </a:rPr>
              <a:t> cameras and storage devices have a trusted platform module (TPM)</a:t>
            </a:r>
            <a:endParaRPr lang="en-US" sz="1200">
              <a:solidFill>
                <a:schemeClr val="bg1"/>
              </a:solidFill>
            </a:endParaRPr>
          </a:p>
          <a:p>
            <a:pPr marL="179388" indent="-179388">
              <a:buFont typeface="Arial" pitchFamily="34" charset="0"/>
              <a:buChar char="•"/>
            </a:pPr>
            <a:r>
              <a:rPr lang="en-US" sz="1200">
                <a:solidFill>
                  <a:schemeClr val="bg1"/>
                </a:solidFill>
              </a:rPr>
              <a:t>In-house Certification Authority (CA)</a:t>
            </a:r>
          </a:p>
          <a:p>
            <a:pPr marL="179388" indent="-179388">
              <a:buFont typeface="Arial" pitchFamily="34" charset="0"/>
              <a:buChar char="•"/>
            </a:pPr>
            <a:r>
              <a:rPr lang="en-US" sz="1200">
                <a:solidFill>
                  <a:schemeClr val="bg1"/>
                </a:solidFill>
              </a:rPr>
              <a:t>Support of 3</a:t>
            </a:r>
            <a:r>
              <a:rPr lang="en-US" sz="1200" baseline="30000">
                <a:solidFill>
                  <a:schemeClr val="bg1"/>
                </a:solidFill>
              </a:rPr>
              <a:t>rd</a:t>
            </a:r>
            <a:r>
              <a:rPr lang="en-US" sz="1200">
                <a:solidFill>
                  <a:schemeClr val="bg1"/>
                </a:solidFill>
              </a:rPr>
              <a:t> party CA</a:t>
            </a:r>
          </a:p>
          <a:p>
            <a:pPr marL="179388" indent="-179388">
              <a:buFont typeface="Arial" pitchFamily="34" charset="0"/>
              <a:buChar char="•"/>
            </a:pPr>
            <a:r>
              <a:rPr lang="en-US" sz="1200">
                <a:solidFill>
                  <a:schemeClr val="bg1"/>
                </a:solidFill>
              </a:rPr>
              <a:t>Products with certificates ex factory</a:t>
            </a:r>
          </a:p>
          <a:p>
            <a:endParaRPr lang="en-US" sz="1200" kern="1200">
              <a:solidFill>
                <a:schemeClr val="tx1"/>
              </a:solidFill>
              <a:effectLst/>
              <a:ea typeface="+mn-ea"/>
              <a:cs typeface="+mn-cs"/>
            </a:endParaRPr>
          </a:p>
          <a:p>
            <a:r>
              <a:rPr lang="en-US" sz="1200" kern="1200">
                <a:solidFill>
                  <a:schemeClr val="tx1"/>
                </a:solidFill>
                <a:effectLst/>
                <a:ea typeface="+mn-ea"/>
                <a:cs typeface="+mn-cs"/>
              </a:rPr>
              <a:t>Creating trust with authentication involves the process of determining whether an entity is who they claim to be.</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Verifying the legitimacy of network components involves:</a:t>
            </a:r>
            <a:endParaRPr lang="en-GB" sz="1200" kern="1200">
              <a:solidFill>
                <a:schemeClr val="tx1"/>
              </a:solidFill>
              <a:effectLst/>
              <a:ea typeface="+mn-ea"/>
              <a:cs typeface="+mn-cs"/>
            </a:endParaRPr>
          </a:p>
          <a:p>
            <a:r>
              <a:rPr lang="en-US" sz="1200" kern="1200">
                <a:solidFill>
                  <a:schemeClr val="tx1"/>
                </a:solidFill>
                <a:effectLst/>
                <a:ea typeface="+mn-ea"/>
                <a:cs typeface="+mn-cs"/>
              </a:rPr>
              <a:t>•Authenticating the client/server communications</a:t>
            </a:r>
            <a:endParaRPr lang="en-GB" sz="1200" kern="1200">
              <a:solidFill>
                <a:schemeClr val="tx1"/>
              </a:solidFill>
              <a:effectLst/>
              <a:ea typeface="+mn-ea"/>
              <a:cs typeface="+mn-cs"/>
            </a:endParaRPr>
          </a:p>
          <a:p>
            <a:r>
              <a:rPr lang="en-US" sz="1200" kern="1200">
                <a:solidFill>
                  <a:schemeClr val="tx1"/>
                </a:solidFill>
                <a:effectLst/>
                <a:ea typeface="+mn-ea"/>
                <a:cs typeface="+mn-cs"/>
              </a:rPr>
              <a:t>•Authenticating the edge devices</a:t>
            </a:r>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r>
              <a:rPr lang="en-US" sz="1200" kern="1200">
                <a:solidFill>
                  <a:schemeClr val="tx1"/>
                </a:solidFill>
                <a:effectLst/>
                <a:ea typeface="+mn-ea"/>
                <a:cs typeface="+mn-cs"/>
              </a:rPr>
              <a:t>Why use authentication?</a:t>
            </a:r>
            <a:endParaRPr lang="en-GB" sz="1200" kern="1200">
              <a:solidFill>
                <a:schemeClr val="tx1"/>
              </a:solidFill>
              <a:effectLst/>
              <a:ea typeface="+mn-ea"/>
              <a:cs typeface="+mn-cs"/>
            </a:endParaRPr>
          </a:p>
          <a:p>
            <a:r>
              <a:rPr lang="en-US" sz="1200" kern="1200">
                <a:solidFill>
                  <a:schemeClr val="tx1"/>
                </a:solidFill>
                <a:effectLst/>
                <a:ea typeface="+mn-ea"/>
                <a:cs typeface="+mn-cs"/>
              </a:rPr>
              <a:t>Authentication is used to prevent unauthorized entry by providing access to known entities only, and for whom we can verify their identity. Entities can be users, servers and workstations and web sites.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How to create trust</a:t>
            </a:r>
            <a:endParaRPr lang="en-GB" sz="1200" kern="1200">
              <a:solidFill>
                <a:schemeClr val="tx1"/>
              </a:solidFill>
              <a:effectLst/>
              <a:ea typeface="+mn-ea"/>
              <a:cs typeface="+mn-cs"/>
            </a:endParaRPr>
          </a:p>
          <a:p>
            <a:r>
              <a:rPr lang="en-US" sz="1200" kern="1200">
                <a:solidFill>
                  <a:schemeClr val="tx1"/>
                </a:solidFill>
                <a:effectLst/>
                <a:ea typeface="+mn-ea"/>
                <a:cs typeface="+mn-cs"/>
              </a:rPr>
              <a:t>•By assigning every component in the network an authentication key.</a:t>
            </a:r>
            <a:endParaRPr lang="en-GB" sz="1200" kern="1200">
              <a:solidFill>
                <a:schemeClr val="tx1"/>
              </a:solidFill>
              <a:effectLst/>
              <a:ea typeface="+mn-ea"/>
              <a:cs typeface="+mn-cs"/>
            </a:endParaRPr>
          </a:p>
          <a:p>
            <a:r>
              <a:rPr lang="en-US" sz="1200" kern="1200">
                <a:solidFill>
                  <a:schemeClr val="tx1"/>
                </a:solidFill>
                <a:effectLst/>
                <a:ea typeface="+mn-ea"/>
                <a:cs typeface="+mn-cs"/>
              </a:rPr>
              <a:t>•These keys are safely stored in the camera’s built-in Trusted Platform Module (TPM) to deliver an extra layer of security.</a:t>
            </a:r>
            <a:endParaRPr lang="en-GB" sz="1200" kern="1200">
              <a:solidFill>
                <a:schemeClr val="tx1"/>
              </a:solidFill>
              <a:effectLst/>
              <a:ea typeface="+mn-ea"/>
              <a:cs typeface="+mn-cs"/>
            </a:endParaRPr>
          </a:p>
          <a:p>
            <a:r>
              <a:rPr lang="en-US" sz="1200" kern="1200">
                <a:solidFill>
                  <a:schemeClr val="tx1"/>
                </a:solidFill>
                <a:effectLst/>
                <a:ea typeface="+mn-ea"/>
                <a:cs typeface="+mn-cs"/>
              </a:rPr>
              <a:t>•Cryptographic operations required for authentication are only executed inside the built-in Trusted Platform Module of the camera.</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20</a:t>
            </a:fld>
            <a:endParaRPr lang="en-US"/>
          </a:p>
        </p:txBody>
      </p:sp>
    </p:spTree>
    <p:extLst>
      <p:ext uri="{BB962C8B-B14F-4D97-AF65-F5344CB8AC3E}">
        <p14:creationId xmlns:p14="http://schemas.microsoft.com/office/powerpoint/2010/main" val="232482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200" b="1">
                <a:solidFill>
                  <a:schemeClr val="bg1"/>
                </a:solidFill>
              </a:rPr>
              <a:t>Solutions</a:t>
            </a:r>
            <a:r>
              <a:rPr lang="en-US" sz="1200" b="1" baseline="0">
                <a:solidFill>
                  <a:schemeClr val="bg1"/>
                </a:solidFill>
              </a:rPr>
              <a:t> for securing data:</a:t>
            </a:r>
            <a:endParaRPr lang="en-US" sz="1200" b="0" baseline="0">
              <a:solidFill>
                <a:schemeClr val="bg1"/>
              </a:solidFill>
            </a:endParaRPr>
          </a:p>
          <a:p>
            <a:pPr marL="171450" indent="-171450">
              <a:buFont typeface="Arial" pitchFamily="34" charset="0"/>
              <a:buChar char="•"/>
            </a:pPr>
            <a:r>
              <a:rPr lang="en-US" sz="1200" b="0">
                <a:solidFill>
                  <a:schemeClr val="bg1"/>
                </a:solidFill>
              </a:rPr>
              <a:t>Trusted platform module (TPM)</a:t>
            </a:r>
          </a:p>
          <a:p>
            <a:pPr marL="171450" indent="-171450">
              <a:buFont typeface="Arial" pitchFamily="34" charset="0"/>
              <a:buChar char="•"/>
            </a:pPr>
            <a:r>
              <a:rPr lang="en-US" sz="1200" b="0">
                <a:solidFill>
                  <a:schemeClr val="bg1"/>
                </a:solidFill>
              </a:rPr>
              <a:t>Signed streams and recordings</a:t>
            </a:r>
          </a:p>
          <a:p>
            <a:pPr marL="171450" indent="-171450">
              <a:buFont typeface="Arial" pitchFamily="34" charset="0"/>
              <a:buChar char="•"/>
            </a:pPr>
            <a:r>
              <a:rPr lang="en-US" sz="1200" b="0">
                <a:solidFill>
                  <a:schemeClr val="bg1"/>
                </a:solidFill>
              </a:rPr>
              <a:t>Encryption of video, audio, metadata and serial communication</a:t>
            </a:r>
          </a:p>
          <a:p>
            <a:endParaRPr lang="en-US" sz="1200" kern="1200">
              <a:solidFill>
                <a:schemeClr val="tx1"/>
              </a:solidFill>
              <a:effectLst/>
              <a:ea typeface="+mn-ea"/>
              <a:cs typeface="+mn-cs"/>
            </a:endParaRPr>
          </a:p>
          <a:p>
            <a:r>
              <a:rPr lang="en-US" sz="1200" kern="1200">
                <a:solidFill>
                  <a:schemeClr val="tx1"/>
                </a:solidFill>
                <a:effectLst/>
                <a:ea typeface="+mn-ea"/>
                <a:cs typeface="+mn-cs"/>
              </a:rPr>
              <a:t>Encryption is the process of transforming information to make it </a:t>
            </a:r>
            <a:r>
              <a:rPr lang="en-US" sz="1200" u="sng" kern="1200">
                <a:solidFill>
                  <a:schemeClr val="tx1"/>
                </a:solidFill>
                <a:effectLst/>
                <a:ea typeface="+mn-ea"/>
                <a:cs typeface="+mn-cs"/>
              </a:rPr>
              <a:t>unreadable</a:t>
            </a:r>
            <a:r>
              <a:rPr lang="en-US" sz="1200" kern="1200">
                <a:solidFill>
                  <a:schemeClr val="tx1"/>
                </a:solidFill>
                <a:effectLst/>
                <a:ea typeface="+mn-ea"/>
                <a:cs typeface="+mn-cs"/>
              </a:rPr>
              <a:t> for unauthorized users.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Why use encryption?</a:t>
            </a:r>
            <a:endParaRPr lang="en-GB" sz="1200" kern="1200">
              <a:solidFill>
                <a:schemeClr val="tx1"/>
              </a:solidFill>
              <a:effectLst/>
              <a:ea typeface="+mn-ea"/>
              <a:cs typeface="+mn-cs"/>
            </a:endParaRPr>
          </a:p>
          <a:p>
            <a:r>
              <a:rPr lang="en-US" sz="1200" kern="1200">
                <a:solidFill>
                  <a:schemeClr val="tx1"/>
                </a:solidFill>
                <a:effectLst/>
                <a:ea typeface="+mn-ea"/>
                <a:cs typeface="+mn-cs"/>
              </a:rPr>
              <a:t>Encryption ensures privacy and protection of your data and secures intellectual property. </a:t>
            </a:r>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r>
              <a:rPr lang="en-US" sz="1200" kern="1200">
                <a:solidFill>
                  <a:schemeClr val="tx1"/>
                </a:solidFill>
                <a:effectLst/>
                <a:ea typeface="+mn-ea"/>
                <a:cs typeface="+mn-cs"/>
              </a:rPr>
              <a:t>Cryptographic operations needed for data encryption are only executed inside the built-in Trusted Platform Module of the camera.</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21</a:t>
            </a:fld>
            <a:endParaRPr lang="en-US"/>
          </a:p>
        </p:txBody>
      </p:sp>
    </p:spTree>
    <p:extLst>
      <p:ext uri="{BB962C8B-B14F-4D97-AF65-F5344CB8AC3E}">
        <p14:creationId xmlns:p14="http://schemas.microsoft.com/office/powerpoint/2010/main" val="420964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bg1"/>
                </a:solidFill>
              </a:rPr>
              <a:t>Solutions for managing</a:t>
            </a:r>
            <a:r>
              <a:rPr lang="en-US" sz="1200" b="1" baseline="0">
                <a:solidFill>
                  <a:schemeClr val="bg1"/>
                </a:solidFill>
              </a:rPr>
              <a:t> user access rights</a:t>
            </a:r>
            <a:r>
              <a:rPr lang="en-US" sz="1200" b="1">
                <a:solidFill>
                  <a:schemeClr val="bg1"/>
                </a:solidFill>
              </a:rPr>
              <a:t>:</a:t>
            </a:r>
          </a:p>
          <a:p>
            <a:pPr marL="179388" indent="-179388">
              <a:buFont typeface="Arial" pitchFamily="34" charset="0"/>
              <a:buChar char="•"/>
            </a:pPr>
            <a:r>
              <a:rPr lang="en-US" sz="1200">
                <a:solidFill>
                  <a:schemeClr val="bg1"/>
                </a:solidFill>
              </a:rPr>
              <a:t>Secure and flexible management of user access rights in our cameras, storage devices and software.</a:t>
            </a:r>
          </a:p>
          <a:p>
            <a:pPr marL="179388" indent="-179388">
              <a:buFont typeface="Arial" pitchFamily="34" charset="0"/>
              <a:buChar char="•"/>
            </a:pPr>
            <a:r>
              <a:rPr lang="en-US" sz="1200">
                <a:solidFill>
                  <a:schemeClr val="bg1"/>
                </a:solidFill>
              </a:rPr>
              <a:t>Support of 3</a:t>
            </a:r>
            <a:r>
              <a:rPr lang="en-US" sz="1200" baseline="30000">
                <a:solidFill>
                  <a:schemeClr val="bg1"/>
                </a:solidFill>
              </a:rPr>
              <a:t>rd</a:t>
            </a:r>
            <a:r>
              <a:rPr lang="en-US" sz="1200">
                <a:solidFill>
                  <a:schemeClr val="bg1"/>
                </a:solidFill>
              </a:rPr>
              <a:t> party solutions, like Microsoft Active Directory</a:t>
            </a:r>
          </a:p>
          <a:p>
            <a:pPr marL="179388" indent="-179388">
              <a:buFont typeface="Arial" pitchFamily="34" charset="0"/>
              <a:buChar char="•"/>
            </a:pPr>
            <a:endParaRPr lang="en-US" sz="1200" kern="1200">
              <a:solidFill>
                <a:schemeClr val="tx1"/>
              </a:solidFill>
              <a:effectLst/>
              <a:ea typeface="+mn-ea"/>
              <a:cs typeface="+mn-cs"/>
            </a:endParaRPr>
          </a:p>
          <a:p>
            <a:r>
              <a:rPr lang="en-US" sz="1200" kern="1200">
                <a:solidFill>
                  <a:schemeClr val="tx1"/>
                </a:solidFill>
                <a:effectLst/>
                <a:ea typeface="+mn-ea"/>
                <a:cs typeface="+mn-cs"/>
              </a:rPr>
              <a:t>The function of specifying which access rights someone has over resources, data and applications.</a:t>
            </a:r>
            <a:endParaRPr lang="en-GB" sz="1200" kern="1200">
              <a:solidFill>
                <a:schemeClr val="tx1"/>
              </a:solidFill>
              <a:effectLst/>
              <a:ea typeface="+mn-ea"/>
              <a:cs typeface="+mn-cs"/>
            </a:endParaRPr>
          </a:p>
          <a:p>
            <a:r>
              <a:rPr lang="en-US" sz="1200" kern="1200">
                <a:solidFill>
                  <a:schemeClr val="tx1"/>
                </a:solidFill>
                <a:effectLst/>
                <a:ea typeface="+mn-ea"/>
                <a:cs typeface="+mn-cs"/>
              </a:rPr>
              <a:t>Authentication and encryption aren’t guaranteed to prevent unauthorized people gaining access to data, therefore a good user access right or authorization system needs to be in place.</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Managing user access rights is necessary for control and flexibility over what users or entities can see and what activity they can undertake once authenticated to the system.</a:t>
            </a:r>
          </a:p>
          <a:p>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22</a:t>
            </a:fld>
            <a:endParaRPr lang="en-US"/>
          </a:p>
        </p:txBody>
      </p:sp>
    </p:spTree>
    <p:extLst>
      <p:ext uri="{BB962C8B-B14F-4D97-AF65-F5344CB8AC3E}">
        <p14:creationId xmlns:p14="http://schemas.microsoft.com/office/powerpoint/2010/main" val="390054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23</a:t>
            </a:fld>
            <a:endParaRPr lang="en-US"/>
          </a:p>
        </p:txBody>
      </p:sp>
    </p:spTree>
    <p:extLst>
      <p:ext uri="{BB962C8B-B14F-4D97-AF65-F5344CB8AC3E}">
        <p14:creationId xmlns:p14="http://schemas.microsoft.com/office/powerpoint/2010/main" val="383822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tx1"/>
                </a:solidFill>
              </a:rPr>
              <a:t>Rising connectivity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mn-cs"/>
              </a:rPr>
              <a:t>Integration of sensors of all kinds into the network will continue. Collection and analysis of the data collected by these intelligent sensors is giving rise to numerous of applications.</a:t>
            </a:r>
          </a:p>
          <a:p>
            <a:pPr marL="0" indent="0">
              <a:buFont typeface="Arial" panose="020B0604020202020204" pitchFamily="34" charset="0"/>
              <a:buNone/>
            </a:pPr>
            <a:endParaRPr lang="en-US" sz="1200">
              <a:solidFill>
                <a:schemeClr val="tx1"/>
              </a:solidFill>
            </a:endParaRPr>
          </a:p>
          <a:p>
            <a:pPr marL="171450" indent="-171450">
              <a:buFont typeface="Arial" panose="020B0604020202020204" pitchFamily="34" charset="0"/>
              <a:buChar char="•"/>
            </a:pPr>
            <a:r>
              <a:rPr lang="en-US" sz="1200">
                <a:solidFill>
                  <a:schemeClr val="tx1"/>
                </a:solidFill>
              </a:rPr>
              <a:t>By 2030 it is expected that over 29 billion devices will be connected to the Internet. *</a:t>
            </a:r>
          </a:p>
          <a:p>
            <a:pPr marL="171450" indent="-171450">
              <a:buFont typeface="Arial" panose="020B0604020202020204" pitchFamily="34" charset="0"/>
              <a:buChar char="•"/>
            </a:pPr>
            <a:endParaRPr lang="en-US" sz="1200">
              <a:solidFill>
                <a:schemeClr val="tx1"/>
              </a:solidFill>
            </a:endParaRPr>
          </a:p>
          <a:p>
            <a:pPr marL="0" indent="0">
              <a:buFont typeface="Arial" panose="020B0604020202020204" pitchFamily="34" charset="0"/>
              <a:buNone/>
            </a:pPr>
            <a:r>
              <a:rPr lang="en-US" sz="1200">
                <a:solidFill>
                  <a:schemeClr val="tx1"/>
                </a:solidFill>
              </a:rPr>
              <a:t>As</a:t>
            </a:r>
            <a:r>
              <a:rPr lang="en-US" sz="1200" baseline="0">
                <a:solidFill>
                  <a:schemeClr val="tx1"/>
                </a:solidFill>
              </a:rPr>
              <a:t> a consequence, </a:t>
            </a:r>
            <a:r>
              <a:rPr lang="en-US" sz="1200">
                <a:solidFill>
                  <a:schemeClr val="tx1"/>
                </a:solidFill>
              </a:rPr>
              <a:t>we need to take into consideration the changing role of security within the Internet of Things.</a:t>
            </a:r>
          </a:p>
          <a:p>
            <a:pPr marL="0" indent="0">
              <a:buFont typeface="Arial" panose="020B0604020202020204" pitchFamily="34" charset="0"/>
              <a:buNone/>
            </a:pPr>
            <a:endParaRPr lang="en-US" sz="1200">
              <a:solidFill>
                <a:schemeClr val="tx1"/>
              </a:solidFill>
            </a:endParaRPr>
          </a:p>
          <a:p>
            <a:pPr marL="171450" indent="-171450">
              <a:buFont typeface="Wingdings" panose="05000000000000000000" pitchFamily="2" charset="2"/>
              <a:buChar char="§"/>
            </a:pPr>
            <a:r>
              <a:rPr lang="en-US" sz="1200">
                <a:solidFill>
                  <a:schemeClr val="tx1"/>
                </a:solidFill>
              </a:rPr>
              <a:t>The industry will move away from a pure hardware focus. </a:t>
            </a:r>
          </a:p>
          <a:p>
            <a:pPr marL="171450" indent="-171450">
              <a:buFont typeface="Wingdings" panose="05000000000000000000" pitchFamily="2" charset="2"/>
              <a:buChar char="§"/>
            </a:pPr>
            <a:r>
              <a:rPr lang="en-US" sz="1200">
                <a:solidFill>
                  <a:schemeClr val="tx1"/>
                </a:solidFill>
              </a:rPr>
              <a:t>Software, services and connectivity become increasingly important. Increased</a:t>
            </a:r>
            <a:r>
              <a:rPr lang="en-US" sz="1200" baseline="0">
                <a:solidFill>
                  <a:schemeClr val="tx1"/>
                </a:solidFill>
              </a:rPr>
              <a:t> value creation through software.</a:t>
            </a:r>
          </a:p>
          <a:p>
            <a:pPr marL="171450" indent="-171450">
              <a:buFont typeface="Wingdings" panose="05000000000000000000" pitchFamily="2" charset="2"/>
              <a:buChar char="§"/>
            </a:pPr>
            <a:r>
              <a:rPr lang="en-US" sz="1200" baseline="0">
                <a:solidFill>
                  <a:schemeClr val="tx1"/>
                </a:solidFill>
              </a:rPr>
              <a:t>(Video) d</a:t>
            </a:r>
            <a:r>
              <a:rPr lang="en-US" sz="1200">
                <a:solidFill>
                  <a:schemeClr val="tx1"/>
                </a:solidFill>
              </a:rPr>
              <a:t>ata will be key.</a:t>
            </a:r>
            <a:r>
              <a:rPr lang="en-US" sz="1200" baseline="0">
                <a:solidFill>
                  <a:schemeClr val="tx1"/>
                </a:solidFill>
              </a:rPr>
              <a:t> Growing demand for video and image information enabled solutions.</a:t>
            </a:r>
          </a:p>
          <a:p>
            <a:pPr marL="171450" indent="-171450">
              <a:buFont typeface="Wingdings" panose="05000000000000000000" pitchFamily="2" charset="2"/>
              <a:buChar char="§"/>
            </a:pPr>
            <a:r>
              <a:rPr lang="en-US" sz="1200" baseline="0">
                <a:solidFill>
                  <a:schemeClr val="tx1"/>
                </a:solidFill>
              </a:rPr>
              <a:t>“Classical” </a:t>
            </a:r>
            <a:r>
              <a:rPr lang="en-US" sz="1200">
                <a:solidFill>
                  <a:schemeClr val="tx1"/>
                </a:solidFill>
              </a:rPr>
              <a:t>access control, management software, video security and intrusion solutions will merge into insight-driven solutions.</a:t>
            </a:r>
          </a:p>
          <a:p>
            <a:pPr marL="171450" indent="-171450">
              <a:buFont typeface="Wingdings" panose="05000000000000000000" pitchFamily="2" charset="2"/>
              <a:buChar char="§"/>
            </a:pPr>
            <a:r>
              <a:rPr lang="en-US" sz="1200">
                <a:solidFill>
                  <a:schemeClr val="tx1"/>
                </a:solidFill>
              </a:rPr>
              <a:t>In</a:t>
            </a:r>
            <a:r>
              <a:rPr lang="en-US" sz="1200" baseline="0">
                <a:solidFill>
                  <a:schemeClr val="tx1"/>
                </a:solidFill>
              </a:rPr>
              <a:t> the future customers will more and more rely on insights. It doesn’t really matter which sensor or hardware device (intrusion detector, access controller or video camera) provides the data.</a:t>
            </a:r>
          </a:p>
          <a:p>
            <a:pPr marL="171450" indent="-171450">
              <a:buFont typeface="Wingdings" panose="05000000000000000000" pitchFamily="2" charset="2"/>
              <a:buChar char="§"/>
            </a:pPr>
            <a:r>
              <a:rPr lang="en-US" sz="1200" baseline="0">
                <a:solidFill>
                  <a:schemeClr val="tx1"/>
                </a:solidFill>
              </a:rPr>
              <a:t>It is all about the </a:t>
            </a:r>
            <a:r>
              <a:rPr lang="en-US" sz="1200" b="1" baseline="0">
                <a:solidFill>
                  <a:schemeClr val="tx1"/>
                </a:solidFill>
              </a:rPr>
              <a:t>conversion of this data into relevant (business) insights</a:t>
            </a:r>
            <a:r>
              <a:rPr lang="en-US" sz="1200" baseline="0">
                <a:solidFill>
                  <a:schemeClr val="tx1"/>
                </a:solidFill>
              </a:rPr>
              <a:t> for our customers.</a:t>
            </a:r>
          </a:p>
          <a:p>
            <a:pPr marL="171450" indent="-171450">
              <a:buFont typeface="Wingdings" panose="05000000000000000000" pitchFamily="2" charset="2"/>
              <a:buChar char="§"/>
            </a:pPr>
            <a:endParaRPr lang="en-US" sz="1200" baseline="0">
              <a:solidFill>
                <a:schemeClr val="tx1"/>
              </a:solidFill>
            </a:endParaRPr>
          </a:p>
          <a:p>
            <a:pPr algn="l">
              <a:lnSpc>
                <a:spcPct val="100000"/>
              </a:lnSpc>
              <a:spcAft>
                <a:spcPct val="20000"/>
              </a:spcAft>
            </a:pPr>
            <a:r>
              <a:rPr lang="en-US" sz="1200" baseline="0">
                <a:solidFill>
                  <a:schemeClr val="tx1"/>
                </a:solidFill>
              </a:rPr>
              <a:t>*</a:t>
            </a:r>
            <a:r>
              <a:rPr lang="en-US" sz="1200">
                <a:solidFill>
                  <a:srgbClr val="555555"/>
                </a:solidFill>
                <a:latin typeface="Open Sans"/>
              </a:rPr>
              <a:t>Worldwide; 2019 to 2022</a:t>
            </a:r>
          </a:p>
          <a:p>
            <a:pPr algn="l"/>
            <a:r>
              <a:rPr lang="en-US" sz="1200" b="1">
                <a:solidFill>
                  <a:srgbClr val="555555"/>
                </a:solidFill>
                <a:latin typeface="Open Sans"/>
              </a:rPr>
              <a:t>Source(s): </a:t>
            </a:r>
            <a:r>
              <a:rPr lang="en-US" sz="1200" err="1">
                <a:solidFill>
                  <a:srgbClr val="555555"/>
                </a:solidFill>
                <a:latin typeface="Open Sans"/>
              </a:rPr>
              <a:t>Transforma</a:t>
            </a:r>
            <a:r>
              <a:rPr lang="en-US" sz="1200">
                <a:solidFill>
                  <a:srgbClr val="555555"/>
                </a:solidFill>
                <a:latin typeface="Open Sans"/>
              </a:rPr>
              <a:t> Insights; </a:t>
            </a:r>
            <a:r>
              <a:rPr lang="en-US" sz="1200">
                <a:solidFill>
                  <a:srgbClr val="555555"/>
                </a:solidFill>
                <a:latin typeface="Open Sans"/>
                <a:hlinkClick r:id="rId3">
                  <a:extLst>
                    <a:ext uri="{A12FA001-AC4F-418D-AE19-62706E023703}">
                      <ahyp:hlinkClr xmlns:ahyp="http://schemas.microsoft.com/office/drawing/2018/hyperlinkcolor" val="tx"/>
                    </a:ext>
                  </a:extLst>
                </a:hlinkClick>
              </a:rPr>
              <a:t>ID 1183457</a:t>
            </a:r>
          </a:p>
          <a:p>
            <a:pPr marL="171450" indent="-171450">
              <a:buFont typeface="Wingdings" panose="05000000000000000000" pitchFamily="2" charset="2"/>
              <a:buChar char="§"/>
            </a:pPr>
            <a:endParaRPr lang="en-NL"/>
          </a:p>
        </p:txBody>
      </p:sp>
      <p:sp>
        <p:nvSpPr>
          <p:cNvPr id="4" name="Slide Number Placeholder 3"/>
          <p:cNvSpPr>
            <a:spLocks noGrp="1"/>
          </p:cNvSpPr>
          <p:nvPr>
            <p:ph type="sldNum" sz="quarter" idx="5"/>
          </p:nvPr>
        </p:nvSpPr>
        <p:spPr/>
        <p:txBody>
          <a:bodyPr/>
          <a:lstStyle/>
          <a:p>
            <a:fld id="{CC39F29A-D2BE-4616-B036-E895111C67A5}" type="slidenum">
              <a:rPr lang="en-US" smtClean="0"/>
              <a:t>3</a:t>
            </a:fld>
            <a:endParaRPr lang="en-US"/>
          </a:p>
        </p:txBody>
      </p:sp>
    </p:spTree>
    <p:extLst>
      <p:ext uri="{BB962C8B-B14F-4D97-AF65-F5344CB8AC3E}">
        <p14:creationId xmlns:p14="http://schemas.microsoft.com/office/powerpoint/2010/main" val="151933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tx1"/>
                </a:solidFill>
              </a:rPr>
              <a:t>Data is key</a:t>
            </a:r>
          </a:p>
          <a:p>
            <a:endParaRPr lang="en-US" sz="1200" b="1">
              <a:solidFill>
                <a:schemeClr val="tx1"/>
              </a:solidFill>
            </a:endParaRPr>
          </a:p>
          <a:p>
            <a:r>
              <a:rPr lang="en-US" sz="1200" b="0">
                <a:solidFill>
                  <a:schemeClr val="tx1"/>
                </a:solidFill>
              </a:rPr>
              <a:t>As</a:t>
            </a:r>
            <a:r>
              <a:rPr lang="en-US" sz="1200" b="0" baseline="0">
                <a:solidFill>
                  <a:schemeClr val="tx1"/>
                </a:solidFill>
              </a:rPr>
              <a:t> already stressed the number of intelligent sensors in a network grid will continue to grow.</a:t>
            </a:r>
          </a:p>
          <a:p>
            <a:r>
              <a:rPr lang="en-US" sz="1200" b="0" baseline="0">
                <a:solidFill>
                  <a:schemeClr val="tx1"/>
                </a:solidFill>
              </a:rPr>
              <a:t>Therefore, we will move from domain to data driven solutions. Because the collection and analysis of data provided by intelligent sensors (from different domains) enables new applications beyond security.</a:t>
            </a:r>
          </a:p>
          <a:p>
            <a:endParaRPr lang="en-US" sz="1200">
              <a:solidFill>
                <a:schemeClr val="tx1"/>
              </a:solidFill>
            </a:endParaRPr>
          </a:p>
          <a:p>
            <a:r>
              <a:rPr lang="en-US" sz="1200">
                <a:solidFill>
                  <a:schemeClr val="tx1"/>
                </a:solidFill>
              </a:rPr>
              <a:t>When</a:t>
            </a:r>
            <a:r>
              <a:rPr lang="en-US" sz="1200" baseline="0">
                <a:solidFill>
                  <a:schemeClr val="tx1"/>
                </a:solidFill>
              </a:rPr>
              <a:t> data is converted into insights.</a:t>
            </a:r>
          </a:p>
          <a:p>
            <a:pPr marL="171450" indent="-171450">
              <a:buFont typeface="Arial" panose="020B0604020202020204" pitchFamily="34" charset="0"/>
              <a:buChar char="•"/>
            </a:pPr>
            <a:r>
              <a:rPr lang="en-US" sz="1200">
                <a:solidFill>
                  <a:schemeClr val="tx1"/>
                </a:solidFill>
              </a:rPr>
              <a:t>The security</a:t>
            </a:r>
            <a:r>
              <a:rPr lang="en-US" sz="1200" baseline="0">
                <a:solidFill>
                  <a:schemeClr val="tx1"/>
                </a:solidFill>
              </a:rPr>
              <a:t> industry will benefit from improved situational awareness and emergency management based on insights generated from video data.</a:t>
            </a:r>
          </a:p>
          <a:p>
            <a:pPr marL="171450" indent="-171450">
              <a:buFont typeface="Arial" panose="020B0604020202020204" pitchFamily="34" charset="0"/>
              <a:buChar char="•"/>
            </a:pPr>
            <a:r>
              <a:rPr lang="en-US" sz="1200" baseline="0">
                <a:solidFill>
                  <a:schemeClr val="tx1"/>
                </a:solidFill>
              </a:rPr>
              <a:t>Business insights generated offer the security and adjacent industries the opportunity to offer value-added services and ways to create new revenue streams.</a:t>
            </a:r>
            <a:endParaRPr lang="en-US" sz="1200">
              <a:solidFill>
                <a:schemeClr val="tx1"/>
              </a:solidFill>
            </a:endParaRPr>
          </a:p>
          <a:p>
            <a:br>
              <a:rPr lang="en-US" sz="1200">
                <a:solidFill>
                  <a:schemeClr val="tx1"/>
                </a:solidFill>
              </a:rPr>
            </a:br>
            <a:r>
              <a:rPr lang="en-US" sz="1200">
                <a:solidFill>
                  <a:schemeClr val="tx1"/>
                </a:solidFill>
              </a:rPr>
              <a:t>Considering the impact of IoT customers and end users are more looking for solutions that provide smart data that helps:</a:t>
            </a:r>
          </a:p>
          <a:p>
            <a:pPr marL="171450" indent="-171450">
              <a:buFont typeface="Arial" panose="020B0604020202020204" pitchFamily="34" charset="0"/>
              <a:buChar char="•"/>
            </a:pPr>
            <a:r>
              <a:rPr lang="en-US" sz="1200">
                <a:solidFill>
                  <a:schemeClr val="tx1"/>
                </a:solidFill>
              </a:rPr>
              <a:t>to improve security, </a:t>
            </a:r>
          </a:p>
          <a:p>
            <a:pPr marL="171450" indent="-171450">
              <a:buFont typeface="Arial" panose="020B0604020202020204" pitchFamily="34" charset="0"/>
              <a:buChar char="•"/>
            </a:pPr>
            <a:r>
              <a:rPr lang="en-US" sz="1200">
                <a:solidFill>
                  <a:schemeClr val="tx1"/>
                </a:solidFill>
              </a:rPr>
              <a:t>increase efficiency, </a:t>
            </a:r>
          </a:p>
          <a:p>
            <a:pPr marL="171450" indent="-171450">
              <a:buFont typeface="Arial" panose="020B0604020202020204" pitchFamily="34" charset="0"/>
              <a:buChar char="•"/>
            </a:pPr>
            <a:r>
              <a:rPr lang="en-US" sz="1200">
                <a:solidFill>
                  <a:schemeClr val="tx1"/>
                </a:solidFill>
              </a:rPr>
              <a:t>reduce costs and </a:t>
            </a:r>
          </a:p>
          <a:p>
            <a:pPr marL="171450" indent="-171450">
              <a:buFont typeface="Arial" panose="020B0604020202020204" pitchFamily="34" charset="0"/>
              <a:buChar char="•"/>
            </a:pPr>
            <a:r>
              <a:rPr lang="en-US" sz="1200">
                <a:solidFill>
                  <a:schemeClr val="tx1"/>
                </a:solidFill>
              </a:rPr>
              <a:t>create new business opportunities. </a:t>
            </a:r>
            <a:endParaRPr lang="en-GB" sz="12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4</a:t>
            </a:fld>
            <a:endParaRPr lang="en-US"/>
          </a:p>
        </p:txBody>
      </p:sp>
    </p:spTree>
    <p:extLst>
      <p:ext uri="{BB962C8B-B14F-4D97-AF65-F5344CB8AC3E}">
        <p14:creationId xmlns:p14="http://schemas.microsoft.com/office/powerpoint/2010/main" val="126014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Privacy and security are becoming more and more important</a:t>
            </a:r>
            <a:br>
              <a:rPr lang="en-US" sz="1200">
                <a:solidFill>
                  <a:schemeClr val="tx1"/>
                </a:solidFill>
              </a:rPr>
            </a:b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mn-cs"/>
              </a:rPr>
              <a:t>Physical security applications involve the collection of video and data about people and assets.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mn-cs"/>
              </a:rPr>
              <a:t>Privacy regulations will continue to have a significant impact on the industry well into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mn-cs"/>
              </a:rPr>
              <a:t>End users are now seeking out solutions designed with data security top-of-mind.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tx1"/>
                </a:solidFill>
              </a:rPr>
              <a:t>A key concern for customers and end</a:t>
            </a:r>
            <a:r>
              <a:rPr lang="en-US" sz="1200" baseline="0">
                <a:solidFill>
                  <a:schemeClr val="tx1"/>
                </a:solidFill>
              </a:rPr>
              <a:t> </a:t>
            </a:r>
            <a:r>
              <a:rPr lang="en-US" sz="1200">
                <a:solidFill>
                  <a:schemeClr val="tx1"/>
                </a:solidFill>
              </a:rPr>
              <a:t>users is the level of privacy protection. </a:t>
            </a:r>
            <a:endParaRPr lang="nl-NL"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tx1"/>
                </a:solidFill>
              </a:rPr>
              <a:t>Also, the protection of data in transit and when stored is critical.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tx1"/>
                </a:solidFill>
              </a:rPr>
              <a:t>Customers want the highest levels of data security across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So, in the</a:t>
            </a:r>
            <a:r>
              <a:rPr lang="en-US" sz="1200" baseline="0">
                <a:solidFill>
                  <a:schemeClr val="tx1"/>
                </a:solidFill>
              </a:rPr>
              <a:t> future it is likely that end users prefer companies that provide solutions designed with data security and privacy protection top of mind.</a:t>
            </a:r>
            <a:endParaRPr lang="en-US" sz="120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5</a:t>
            </a:fld>
            <a:endParaRPr lang="en-US"/>
          </a:p>
        </p:txBody>
      </p:sp>
    </p:spTree>
    <p:extLst>
      <p:ext uri="{BB962C8B-B14F-4D97-AF65-F5344CB8AC3E}">
        <p14:creationId xmlns:p14="http://schemas.microsoft.com/office/powerpoint/2010/main" val="57891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The Internet of Things changes the role of video security.</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The video security camera is no longer simply part of a “closed” system, solely focused on the gathering, recording and viewing of images.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In an increasingly connected world, the video security camera will be the most versatile sensor and integration platform, enabling other “things” to extract and interpret data to elevate security, life safety, and business intelligence to another level.</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The logical next-step for security is to enable customers to interpret these huge volumes of video data and repurpose them for a greater end benefit.</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The ability to interpret video data directly at the source helps to substantially improve levels of security, as well as offering clear business advantages.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6</a:t>
            </a:fld>
            <a:endParaRPr lang="en-US"/>
          </a:p>
        </p:txBody>
      </p:sp>
    </p:spTree>
    <p:extLst>
      <p:ext uri="{BB962C8B-B14F-4D97-AF65-F5344CB8AC3E}">
        <p14:creationId xmlns:p14="http://schemas.microsoft.com/office/powerpoint/2010/main" val="210096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Video security is no longer isolated. Today, cameras are becoming an integral part of the vast digital connectivity infrastructure.</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Video security devices, like most devices these days, are becoming more and more ‘connected’. In fact, by 2030, it is expected that over 29 billion devices will be connected to the Internet*.</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 Statista Research 2022.</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This means we need to take into consideration the changing role of video security within the Internet of Things to stay ahead of trends.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The reality is, we cannot continue to simply shift cameras and boxes.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We need to consider other challenges in order to lead the industry.</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A connected world brings enormous benefits. </a:t>
            </a:r>
            <a:endParaRPr lang="en-GB" sz="1200" kern="1200">
              <a:solidFill>
                <a:schemeClr val="tx1"/>
              </a:solidFill>
              <a:effectLst/>
              <a:ea typeface="+mn-ea"/>
              <a:cs typeface="+mn-cs"/>
            </a:endParaRPr>
          </a:p>
          <a:p>
            <a:r>
              <a:rPr lang="en-US" sz="1200" kern="1200">
                <a:solidFill>
                  <a:schemeClr val="tx1"/>
                </a:solidFill>
                <a:effectLst/>
                <a:ea typeface="+mn-ea"/>
                <a:cs typeface="+mn-cs"/>
              </a:rPr>
              <a:t>But connectivity is more than just technology.</a:t>
            </a:r>
            <a:endParaRPr lang="en-GB" sz="1200" kern="1200">
              <a:solidFill>
                <a:schemeClr val="tx1"/>
              </a:solidFill>
              <a:effectLst/>
              <a:ea typeface="+mn-ea"/>
              <a:cs typeface="+mn-cs"/>
            </a:endParaRPr>
          </a:p>
          <a:p>
            <a:r>
              <a:rPr lang="en-US" sz="1200" kern="1200">
                <a:solidFill>
                  <a:schemeClr val="tx1"/>
                </a:solidFill>
                <a:effectLst/>
                <a:ea typeface="+mn-ea"/>
                <a:cs typeface="+mn-cs"/>
              </a:rPr>
              <a:t>It is part of our lives…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It makes mobility safer and easier. </a:t>
            </a:r>
            <a:endParaRPr lang="en-GB" sz="1200" kern="1200">
              <a:solidFill>
                <a:schemeClr val="tx1"/>
              </a:solidFill>
              <a:effectLst/>
              <a:ea typeface="+mn-ea"/>
              <a:cs typeface="+mn-cs"/>
            </a:endParaRPr>
          </a:p>
          <a:p>
            <a:r>
              <a:rPr lang="en-US" sz="1200" kern="1200">
                <a:solidFill>
                  <a:schemeClr val="tx1"/>
                </a:solidFill>
                <a:effectLst/>
                <a:ea typeface="+mn-ea"/>
                <a:cs typeface="+mn-cs"/>
              </a:rPr>
              <a:t>It makes cities smarter, factories more productive and healthcare more efficient.</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New possibilities, like remotely controlling your home appliances or parking your car, provide fascination and fun.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It is clear that the Internet of Things brings us limitless possibilities that we should embrace and enjoy.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At the same time, we should not be worried about the consequences, but be mindful of them and implement necessary measures such as data security.</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7</a:t>
            </a:fld>
            <a:endParaRPr lang="en-US"/>
          </a:p>
        </p:txBody>
      </p:sp>
    </p:spTree>
    <p:extLst>
      <p:ext uri="{BB962C8B-B14F-4D97-AF65-F5344CB8AC3E}">
        <p14:creationId xmlns:p14="http://schemas.microsoft.com/office/powerpoint/2010/main" val="94780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Malware infection aimed at gaining control of systems</a:t>
            </a:r>
            <a:endParaRPr lang="en-GB" sz="1200" kern="1200">
              <a:solidFill>
                <a:schemeClr val="tx1"/>
              </a:solidFill>
              <a:effectLst/>
              <a:ea typeface="+mn-ea"/>
              <a:cs typeface="+mn-cs"/>
            </a:endParaRPr>
          </a:p>
          <a:p>
            <a:r>
              <a:rPr lang="en-US" sz="1200" kern="1200">
                <a:solidFill>
                  <a:schemeClr val="tx1"/>
                </a:solidFill>
                <a:effectLst/>
                <a:ea typeface="+mn-ea"/>
                <a:cs typeface="+mn-cs"/>
              </a:rPr>
              <a:t>Program codes entering the system via the downloading of new fake Software packages. Or by inserting storage media into a device which contains viruses, Worms etc.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Privilege misuse</a:t>
            </a:r>
            <a:endParaRPr lang="en-GB" sz="1200" kern="1200">
              <a:solidFill>
                <a:schemeClr val="tx1"/>
              </a:solidFill>
              <a:effectLst/>
              <a:ea typeface="+mn-ea"/>
              <a:cs typeface="+mn-cs"/>
            </a:endParaRPr>
          </a:p>
          <a:p>
            <a:r>
              <a:rPr lang="en-US" sz="1200" kern="1200">
                <a:solidFill>
                  <a:schemeClr val="tx1"/>
                </a:solidFill>
                <a:effectLst/>
                <a:ea typeface="+mn-ea"/>
                <a:cs typeface="+mn-cs"/>
              </a:rPr>
              <a:t>Once a user has rights to access the system these privileges could become known to another person who could misuse those access rights.</a:t>
            </a:r>
            <a:endParaRPr lang="en-GB" sz="1200" kern="1200">
              <a:solidFill>
                <a:schemeClr val="tx1"/>
              </a:solidFill>
              <a:effectLst/>
              <a:ea typeface="+mn-ea"/>
              <a:cs typeface="+mn-cs"/>
            </a:endParaRPr>
          </a:p>
          <a:p>
            <a:r>
              <a:rPr lang="en-US" sz="1200" kern="1200">
                <a:solidFill>
                  <a:schemeClr val="tx1"/>
                </a:solidFill>
                <a:effectLst/>
                <a:ea typeface="+mn-ea"/>
                <a:cs typeface="+mn-cs"/>
              </a:rPr>
              <a:t>Or a person leaving a company may retain their access rights for a period of time. </a:t>
            </a:r>
            <a:endParaRPr lang="en-GB" sz="1200" kern="1200">
              <a:solidFill>
                <a:schemeClr val="tx1"/>
              </a:solidFill>
              <a:effectLst/>
              <a:ea typeface="+mn-ea"/>
              <a:cs typeface="+mn-cs"/>
            </a:endParaRPr>
          </a:p>
          <a:p>
            <a:r>
              <a:rPr lang="en-US" sz="1200" kern="1200">
                <a:solidFill>
                  <a:schemeClr val="tx1"/>
                </a:solidFill>
                <a:effectLst/>
                <a:ea typeface="+mn-ea"/>
                <a:cs typeface="+mn-cs"/>
              </a:rPr>
              <a:t>Or an internal person intentionally misuses his/her access rights against the company.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Physical theft</a:t>
            </a:r>
            <a:endParaRPr lang="en-GB" sz="1200" kern="1200">
              <a:solidFill>
                <a:schemeClr val="tx1"/>
              </a:solidFill>
              <a:effectLst/>
              <a:ea typeface="+mn-ea"/>
              <a:cs typeface="+mn-cs"/>
            </a:endParaRPr>
          </a:p>
          <a:p>
            <a:r>
              <a:rPr lang="en-US" sz="1200" kern="1200">
                <a:solidFill>
                  <a:schemeClr val="tx1"/>
                </a:solidFill>
                <a:effectLst/>
                <a:ea typeface="+mn-ea"/>
                <a:cs typeface="+mn-cs"/>
              </a:rPr>
              <a:t>Cameras can be physically stolen to gain access to the network, or to avoid further recording of images.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Denial of Service attacks</a:t>
            </a:r>
            <a:endParaRPr lang="en-GB" sz="1200" kern="1200">
              <a:solidFill>
                <a:schemeClr val="tx1"/>
              </a:solidFill>
              <a:effectLst/>
              <a:ea typeface="+mn-ea"/>
              <a:cs typeface="+mn-cs"/>
            </a:endParaRPr>
          </a:p>
          <a:p>
            <a:r>
              <a:rPr lang="en-US" sz="1200" kern="1200">
                <a:solidFill>
                  <a:schemeClr val="tx1"/>
                </a:solidFill>
                <a:effectLst/>
                <a:ea typeface="+mn-ea"/>
                <a:cs typeface="+mn-cs"/>
              </a:rPr>
              <a:t>A Distributed Denial of Service (DDoS) attack is an attempt to make an online service unavailable by overwhelming it with traffic from multiple sources. Attacks can target a wide variety of important resources, from banks to news websites, and present a major challenge to people wishing to publish and access important information.</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Side channel attacks</a:t>
            </a:r>
            <a:endParaRPr lang="en-GB" sz="1200" kern="1200">
              <a:solidFill>
                <a:schemeClr val="tx1"/>
              </a:solidFill>
              <a:effectLst/>
              <a:ea typeface="+mn-ea"/>
              <a:cs typeface="+mn-cs"/>
            </a:endParaRPr>
          </a:p>
          <a:p>
            <a:r>
              <a:rPr lang="en-US" sz="1200" kern="1200">
                <a:solidFill>
                  <a:schemeClr val="tx1"/>
                </a:solidFill>
                <a:effectLst/>
                <a:ea typeface="+mn-ea"/>
                <a:cs typeface="+mn-cs"/>
              </a:rPr>
              <a:t>This is when a device is opened, or electro-magnetic waves are measured to find out what the device is executing at that moment. This kind of attack also makes it possible to use a spectrum analyzer to measure what the passcode is by simply analyzing the BUS traffic and/or the EMI spectrum of the device.</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9</a:t>
            </a:fld>
            <a:endParaRPr lang="en-US"/>
          </a:p>
        </p:txBody>
      </p:sp>
    </p:spTree>
    <p:extLst>
      <p:ext uri="{BB962C8B-B14F-4D97-AF65-F5344CB8AC3E}">
        <p14:creationId xmlns:p14="http://schemas.microsoft.com/office/powerpoint/2010/main" val="4138127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ea typeface="+mn-ea"/>
                <a:cs typeface="+mn-cs"/>
              </a:rPr>
              <a:t>Connectivity and the collection of (personal) data also leads to more stringent regulations concerning its protection.</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General Data Protection Regulation (GDPR) is one of the first official data protection acts but is certain to be followed by many others. This new set of rules govern how data controllers and data processors collect, use and share personal data. One of the main goals of GDPR is to protect the personal data of EU subjects and provide a new set of rights to individuals. Organizations have to build data and privacy protection into their system design and infrastructure. Businesses that do not comply will face hefty fines.</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GDPR’s main goal is to unify and strengthen the data protection of individuals. </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Personal data is defined as information that can identify a person, directly or indirectly, by reference to one or more factors specific to them.</a:t>
            </a:r>
            <a:endParaRPr lang="en-GB" sz="1200" kern="1200">
              <a:solidFill>
                <a:schemeClr val="tx1"/>
              </a:solidFill>
              <a:effectLst/>
              <a:ea typeface="+mn-ea"/>
              <a:cs typeface="+mn-cs"/>
            </a:endParaRPr>
          </a:p>
          <a:p>
            <a:r>
              <a:rPr lang="en-US" sz="1200" kern="1200">
                <a:solidFill>
                  <a:schemeClr val="tx1"/>
                </a:solidFill>
                <a:effectLst/>
                <a:ea typeface="+mn-ea"/>
                <a:cs typeface="+mn-cs"/>
              </a:rPr>
              <a:t> </a:t>
            </a:r>
            <a:endParaRPr lang="en-GB" sz="1200" kern="1200">
              <a:solidFill>
                <a:schemeClr val="tx1"/>
              </a:solidFill>
              <a:effectLst/>
              <a:ea typeface="+mn-ea"/>
              <a:cs typeface="+mn-cs"/>
            </a:endParaRPr>
          </a:p>
          <a:p>
            <a:r>
              <a:rPr lang="en-US" sz="1200" kern="1200">
                <a:solidFill>
                  <a:schemeClr val="tx1"/>
                </a:solidFill>
                <a:effectLst/>
                <a:ea typeface="+mn-ea"/>
                <a:cs typeface="+mn-cs"/>
              </a:rPr>
              <a:t>On May 24th, 2018, the EU Data Protection Directive will be updated for the first time since 1995. </a:t>
            </a:r>
            <a:endParaRPr lang="en-GB" sz="1200" kern="1200">
              <a:solidFill>
                <a:schemeClr val="tx1"/>
              </a:solidFill>
              <a:effectLst/>
              <a:ea typeface="+mn-ea"/>
              <a:cs typeface="+mn-cs"/>
            </a:endParaRPr>
          </a:p>
          <a:p>
            <a:r>
              <a:rPr lang="en-US" sz="1200" kern="1200">
                <a:solidFill>
                  <a:schemeClr val="tx1"/>
                </a:solidFill>
                <a:effectLst/>
                <a:ea typeface="+mn-ea"/>
                <a:cs typeface="+mn-cs"/>
              </a:rPr>
              <a:t>The directive is now becoming a regulation – or a comprehensive, enforceable law – and the drastic changes will affect organizations everywhere. </a:t>
            </a:r>
            <a:endParaRPr lang="en-GB" sz="1200" kern="1200">
              <a:solidFill>
                <a:schemeClr val="tx1"/>
              </a:solidFill>
              <a:effectLst/>
              <a:ea typeface="+mn-ea"/>
              <a:cs typeface="+mn-cs"/>
            </a:endParaRPr>
          </a:p>
          <a:p>
            <a:r>
              <a:rPr lang="en-US" sz="1200" kern="1200">
                <a:solidFill>
                  <a:schemeClr val="tx1"/>
                </a:solidFill>
                <a:effectLst/>
                <a:ea typeface="+mn-ea"/>
                <a:cs typeface="+mn-cs"/>
              </a:rPr>
              <a:t>The new set of guidelines is known as the </a:t>
            </a:r>
            <a:r>
              <a:rPr lang="en-US" sz="1200" kern="1200">
                <a:solidFill>
                  <a:schemeClr val="tx1"/>
                </a:solidFill>
                <a:effectLst/>
                <a:ea typeface="+mn-ea"/>
                <a:cs typeface="+mn-cs"/>
                <a:hlinkClick r:id="rId3"/>
              </a:rPr>
              <a:t>EU GDPR</a:t>
            </a:r>
            <a:r>
              <a:rPr lang="en-US" sz="1200" kern="1200">
                <a:solidFill>
                  <a:schemeClr val="tx1"/>
                </a:solidFill>
                <a:effectLst/>
                <a:ea typeface="+mn-ea"/>
                <a:cs typeface="+mn-cs"/>
              </a:rPr>
              <a:t>. Here are the key pillars of the regulation:</a:t>
            </a:r>
            <a:endParaRPr lang="en-GB" sz="1200" kern="1200">
              <a:solidFill>
                <a:schemeClr val="tx1"/>
              </a:solidFill>
              <a:effectLst/>
              <a:ea typeface="+mn-ea"/>
              <a:cs typeface="+mn-cs"/>
            </a:endParaRPr>
          </a:p>
          <a:p>
            <a:r>
              <a:rPr lang="en-US" sz="1200" b="1" kern="1200">
                <a:solidFill>
                  <a:schemeClr val="tx1"/>
                </a:solidFill>
                <a:effectLst/>
                <a:ea typeface="+mn-ea"/>
                <a:cs typeface="+mn-cs"/>
              </a:rPr>
              <a:t>Consent</a:t>
            </a:r>
            <a:endParaRPr lang="en-GB" sz="1200" b="1" kern="1200">
              <a:solidFill>
                <a:schemeClr val="tx1"/>
              </a:solidFill>
              <a:effectLst/>
              <a:ea typeface="+mn-ea"/>
              <a:cs typeface="+mn-cs"/>
            </a:endParaRPr>
          </a:p>
          <a:p>
            <a:r>
              <a:rPr lang="en-US" sz="1200" kern="1200">
                <a:solidFill>
                  <a:schemeClr val="tx1"/>
                </a:solidFill>
                <a:effectLst/>
                <a:ea typeface="+mn-ea"/>
                <a:cs typeface="+mn-cs"/>
              </a:rPr>
              <a:t>•If personal data is to be collected, organizations have to get valid and explicit consent from the individuals.</a:t>
            </a:r>
            <a:endParaRPr lang="en-GB" sz="1200" kern="1200">
              <a:solidFill>
                <a:schemeClr val="tx1"/>
              </a:solidFill>
              <a:effectLst/>
              <a:ea typeface="+mn-ea"/>
              <a:cs typeface="+mn-cs"/>
            </a:endParaRPr>
          </a:p>
          <a:p>
            <a:r>
              <a:rPr lang="en-US" sz="1200" kern="1200">
                <a:solidFill>
                  <a:schemeClr val="tx1"/>
                </a:solidFill>
                <a:effectLst/>
                <a:ea typeface="+mn-ea"/>
                <a:cs typeface="+mn-cs"/>
              </a:rPr>
              <a:t>•Individuals may withdraw their consent.</a:t>
            </a:r>
            <a:endParaRPr lang="en-GB" sz="1200" kern="1200">
              <a:solidFill>
                <a:schemeClr val="tx1"/>
              </a:solidFill>
              <a:effectLst/>
              <a:ea typeface="+mn-ea"/>
              <a:cs typeface="+mn-cs"/>
            </a:endParaRPr>
          </a:p>
          <a:p>
            <a:endParaRPr lang="en-US" sz="1200" kern="1200">
              <a:solidFill>
                <a:schemeClr val="tx1"/>
              </a:solidFill>
              <a:effectLst/>
              <a:ea typeface="+mn-ea"/>
              <a:cs typeface="+mn-cs"/>
            </a:endParaRPr>
          </a:p>
          <a:p>
            <a:r>
              <a:rPr lang="en-US" sz="1200" b="1" kern="1200">
                <a:solidFill>
                  <a:schemeClr val="tx1"/>
                </a:solidFill>
                <a:effectLst/>
                <a:ea typeface="+mn-ea"/>
                <a:cs typeface="+mn-cs"/>
              </a:rPr>
              <a:t>The right to be forgotten</a:t>
            </a:r>
            <a:endParaRPr lang="en-GB" sz="1200" b="1" kern="1200">
              <a:solidFill>
                <a:schemeClr val="tx1"/>
              </a:solidFill>
              <a:effectLst/>
              <a:ea typeface="+mn-ea"/>
              <a:cs typeface="+mn-cs"/>
            </a:endParaRPr>
          </a:p>
          <a:p>
            <a:r>
              <a:rPr lang="en-US" sz="1200" kern="1200">
                <a:solidFill>
                  <a:schemeClr val="tx1"/>
                </a:solidFill>
                <a:effectLst/>
                <a:ea typeface="+mn-ea"/>
                <a:cs typeface="+mn-cs"/>
              </a:rPr>
              <a:t>•Organizations have to erase personal data at the subject’s request, without undue delay. </a:t>
            </a:r>
            <a:endParaRPr lang="en-GB" sz="1200" kern="1200">
              <a:solidFill>
                <a:schemeClr val="tx1"/>
              </a:solidFill>
              <a:effectLst/>
              <a:ea typeface="+mn-ea"/>
              <a:cs typeface="+mn-cs"/>
            </a:endParaRPr>
          </a:p>
          <a:p>
            <a:endParaRPr lang="en-US" sz="1200" kern="1200">
              <a:solidFill>
                <a:schemeClr val="tx1"/>
              </a:solidFill>
              <a:effectLst/>
              <a:ea typeface="+mn-ea"/>
              <a:cs typeface="+mn-cs"/>
            </a:endParaRPr>
          </a:p>
          <a:p>
            <a:r>
              <a:rPr lang="en-US" sz="1200" b="1" kern="1200">
                <a:solidFill>
                  <a:schemeClr val="tx1"/>
                </a:solidFill>
                <a:effectLst/>
                <a:ea typeface="+mn-ea"/>
                <a:cs typeface="+mn-cs"/>
              </a:rPr>
              <a:t>Risk and impact assessments</a:t>
            </a:r>
            <a:endParaRPr lang="en-GB" sz="1200" b="1" kern="1200">
              <a:solidFill>
                <a:schemeClr val="tx1"/>
              </a:solidFill>
              <a:effectLst/>
              <a:ea typeface="+mn-ea"/>
              <a:cs typeface="+mn-cs"/>
            </a:endParaRPr>
          </a:p>
          <a:p>
            <a:r>
              <a:rPr lang="en-US" sz="1200" kern="1200">
                <a:solidFill>
                  <a:schemeClr val="tx1"/>
                </a:solidFill>
                <a:effectLst/>
                <a:ea typeface="+mn-ea"/>
                <a:cs typeface="+mn-cs"/>
              </a:rPr>
              <a:t>•Organizations have to perform a privacy impact assessment, which states what personally identifiable information (PII) is collected and how that information is 	maintained, protected and shared.</a:t>
            </a:r>
            <a:endParaRPr lang="en-GB" sz="1200" kern="1200">
              <a:solidFill>
                <a:schemeClr val="tx1"/>
              </a:solidFill>
              <a:effectLst/>
              <a:ea typeface="+mn-ea"/>
              <a:cs typeface="+mn-cs"/>
            </a:endParaRPr>
          </a:p>
          <a:p>
            <a:endParaRPr lang="en-US" sz="1200" kern="1200">
              <a:solidFill>
                <a:schemeClr val="tx1"/>
              </a:solidFill>
              <a:effectLst/>
              <a:ea typeface="+mn-ea"/>
              <a:cs typeface="+mn-cs"/>
            </a:endParaRPr>
          </a:p>
          <a:p>
            <a:r>
              <a:rPr lang="en-US" sz="1200" b="1" kern="1200">
                <a:solidFill>
                  <a:schemeClr val="tx1"/>
                </a:solidFill>
                <a:effectLst/>
                <a:ea typeface="+mn-ea"/>
                <a:cs typeface="+mn-cs"/>
              </a:rPr>
              <a:t>Privacy by design</a:t>
            </a:r>
            <a:endParaRPr lang="en-GB" sz="1200" b="1" kern="1200">
              <a:solidFill>
                <a:schemeClr val="tx1"/>
              </a:solidFill>
              <a:effectLst/>
              <a:ea typeface="+mn-ea"/>
              <a:cs typeface="+mn-cs"/>
            </a:endParaRPr>
          </a:p>
          <a:p>
            <a:r>
              <a:rPr lang="en-US" sz="1200" kern="1200">
                <a:solidFill>
                  <a:schemeClr val="tx1"/>
                </a:solidFill>
                <a:effectLst/>
                <a:ea typeface="+mn-ea"/>
                <a:cs typeface="+mn-cs"/>
              </a:rPr>
              <a:t>•Systems and technology across the organizations need to be designed to limit data collection, retention and accessibility. </a:t>
            </a:r>
            <a:endParaRPr lang="en-GB" sz="1200" kern="1200">
              <a:solidFill>
                <a:schemeClr val="tx1"/>
              </a:solidFill>
              <a:effectLst/>
              <a:ea typeface="+mn-ea"/>
              <a:cs typeface="+mn-cs"/>
            </a:endParaRPr>
          </a:p>
          <a:p>
            <a:endParaRPr lang="en-US" sz="1200" kern="1200">
              <a:solidFill>
                <a:schemeClr val="tx1"/>
              </a:solidFill>
              <a:effectLst/>
              <a:ea typeface="+mn-ea"/>
              <a:cs typeface="+mn-cs"/>
            </a:endParaRPr>
          </a:p>
          <a:p>
            <a:r>
              <a:rPr lang="en-US" sz="1200" b="1" kern="1200">
                <a:solidFill>
                  <a:schemeClr val="tx1"/>
                </a:solidFill>
                <a:effectLst/>
                <a:ea typeface="+mn-ea"/>
                <a:cs typeface="+mn-cs"/>
              </a:rPr>
              <a:t>Breach notifications</a:t>
            </a:r>
            <a:endParaRPr lang="en-GB" sz="1200" b="1" kern="1200">
              <a:solidFill>
                <a:schemeClr val="tx1"/>
              </a:solidFill>
              <a:effectLst/>
              <a:ea typeface="+mn-ea"/>
              <a:cs typeface="+mn-cs"/>
            </a:endParaRPr>
          </a:p>
          <a:p>
            <a:r>
              <a:rPr lang="en-US" sz="1200" kern="1200">
                <a:solidFill>
                  <a:schemeClr val="tx1"/>
                </a:solidFill>
                <a:effectLst/>
                <a:ea typeface="+mn-ea"/>
                <a:cs typeface="+mn-cs"/>
              </a:rPr>
              <a:t>•Organizations have to notify the supervisory authority about data breaches involving personal data no later than 72 hours after becoming aware of the breach.</a:t>
            </a:r>
            <a:endParaRPr lang="en-GB" sz="1200" kern="1200">
              <a:solidFill>
                <a:schemeClr val="tx1"/>
              </a:solidFill>
              <a:effectLst/>
              <a:ea typeface="+mn-ea"/>
              <a:cs typeface="+mn-cs"/>
            </a:endParaRPr>
          </a:p>
          <a:p>
            <a:r>
              <a:rPr lang="en-US" sz="1200" kern="1200">
                <a:solidFill>
                  <a:schemeClr val="tx1"/>
                </a:solidFill>
                <a:effectLst/>
                <a:ea typeface="+mn-ea"/>
                <a:cs typeface="+mn-cs"/>
              </a:rPr>
              <a:t>	•Users have the right to be informed about data breaches involving their personal data. </a:t>
            </a:r>
            <a:endParaRPr lang="en-GB" sz="1200" kern="1200">
              <a:solidFill>
                <a:schemeClr val="tx1"/>
              </a:solidFill>
              <a:effectLst/>
              <a:ea typeface="+mn-ea"/>
              <a:cs typeface="+mn-cs"/>
            </a:endParaRPr>
          </a:p>
          <a:p>
            <a:endParaRPr lang="en-US" sz="1200" kern="1200">
              <a:solidFill>
                <a:schemeClr val="tx1"/>
              </a:solidFill>
              <a:effectLst/>
              <a:ea typeface="+mn-ea"/>
              <a:cs typeface="+mn-cs"/>
            </a:endParaRPr>
          </a:p>
          <a:p>
            <a:r>
              <a:rPr lang="en-US" sz="1200" b="1" kern="1200">
                <a:solidFill>
                  <a:schemeClr val="tx1"/>
                </a:solidFill>
                <a:effectLst/>
                <a:ea typeface="+mn-ea"/>
                <a:cs typeface="+mn-cs"/>
              </a:rPr>
              <a:t>Right to access</a:t>
            </a:r>
            <a:endParaRPr lang="en-GB" sz="1200" b="1" kern="1200">
              <a:solidFill>
                <a:schemeClr val="tx1"/>
              </a:solidFill>
              <a:effectLst/>
              <a:ea typeface="+mn-ea"/>
              <a:cs typeface="+mn-cs"/>
            </a:endParaRPr>
          </a:p>
          <a:p>
            <a:r>
              <a:rPr lang="en-US" sz="1200" kern="1200">
                <a:solidFill>
                  <a:schemeClr val="tx1"/>
                </a:solidFill>
                <a:effectLst/>
                <a:ea typeface="+mn-ea"/>
                <a:cs typeface="+mn-cs"/>
              </a:rPr>
              <a:t>•This guideline relates to data portability. </a:t>
            </a:r>
            <a:endParaRPr lang="en-GB" sz="1200" kern="1200">
              <a:solidFill>
                <a:schemeClr val="tx1"/>
              </a:solidFill>
              <a:effectLst/>
              <a:ea typeface="+mn-ea"/>
              <a:cs typeface="+mn-cs"/>
            </a:endParaRPr>
          </a:p>
          <a:p>
            <a:r>
              <a:rPr lang="en-US" sz="1200" kern="1200">
                <a:solidFill>
                  <a:schemeClr val="tx1"/>
                </a:solidFill>
                <a:effectLst/>
                <a:ea typeface="+mn-ea"/>
                <a:cs typeface="+mn-cs"/>
              </a:rPr>
              <a:t>•Upon request, organizations have to provide individuals with their personal data in a structured and commonly used format.</a:t>
            </a:r>
            <a:endParaRPr lang="en-GB" sz="1200" kern="1200">
              <a:solidFill>
                <a:schemeClr val="tx1"/>
              </a:solidFill>
              <a:effectLst/>
              <a:ea typeface="+mn-ea"/>
              <a:cs typeface="+mn-cs"/>
            </a:endParaRPr>
          </a:p>
          <a:p>
            <a:endParaRPr lang="en-GB" sz="1200" kern="1200">
              <a:solidFill>
                <a:schemeClr val="tx1"/>
              </a:solidFill>
              <a:effectLst/>
              <a:ea typeface="+mn-ea"/>
              <a:cs typeface="+mn-cs"/>
            </a:endParaRPr>
          </a:p>
          <a:p>
            <a:r>
              <a:rPr lang="en-US" sz="1200" kern="1200">
                <a:solidFill>
                  <a:schemeClr val="tx1"/>
                </a:solidFill>
                <a:effectLst/>
                <a:ea typeface="+mn-ea"/>
                <a:cs typeface="+mn-cs"/>
              </a:rPr>
              <a:t>Enforcement date GDPR: 25 May 2018.</a:t>
            </a:r>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10</a:t>
            </a:fld>
            <a:endParaRPr lang="en-US"/>
          </a:p>
        </p:txBody>
      </p:sp>
    </p:spTree>
    <p:extLst>
      <p:ext uri="{BB962C8B-B14F-4D97-AF65-F5344CB8AC3E}">
        <p14:creationId xmlns:p14="http://schemas.microsoft.com/office/powerpoint/2010/main" val="4059173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CC39F29A-D2BE-4616-B036-E895111C67A5}" type="slidenum">
              <a:rPr lang="en-US" smtClean="0"/>
              <a:t>11</a:t>
            </a:fld>
            <a:endParaRPr lang="en-US"/>
          </a:p>
        </p:txBody>
      </p:sp>
    </p:spTree>
    <p:extLst>
      <p:ext uri="{BB962C8B-B14F-4D97-AF65-F5344CB8AC3E}">
        <p14:creationId xmlns:p14="http://schemas.microsoft.com/office/powerpoint/2010/main" val="4142642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BF558F48-F6D6-4568-8DA6-55FAE81CC26F}"/>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547200" y="2602898"/>
            <a:ext cx="9268637" cy="1507549"/>
          </a:xfrm>
          <a:ln w="0">
            <a:noFill/>
          </a:ln>
          <a:effectLst/>
        </p:spPr>
        <p:txBody>
          <a:bodyPr anchor="b" anchorCtr="0">
            <a:normAutofit/>
          </a:bodyPr>
          <a:lstStyle>
            <a:lvl1pPr algn="l">
              <a:lnSpc>
                <a:spcPct val="100000"/>
              </a:lnSpc>
              <a:defRPr sz="4000" b="1" kern="0" cap="none" baseline="0">
                <a:solidFill>
                  <a:schemeClr val="tx1"/>
                </a:solidFill>
              </a:defRPr>
            </a:lvl1pPr>
          </a:lstStyle>
          <a:p>
            <a:r>
              <a:rPr lang="en-US" noProof="1"/>
              <a:t>Presentation title</a:t>
            </a:r>
          </a:p>
        </p:txBody>
      </p:sp>
      <p:sp>
        <p:nvSpPr>
          <p:cNvPr id="7" name="Text Placeholder 2">
            <a:extLst>
              <a:ext uri="{FF2B5EF4-FFF2-40B4-BE49-F238E27FC236}">
                <a16:creationId xmlns:a16="http://schemas.microsoft.com/office/drawing/2014/main" id="{77B0DFCC-F037-4745-849A-E2902A32AC76}"/>
              </a:ext>
            </a:extLst>
          </p:cNvPr>
          <p:cNvSpPr>
            <a:spLocks noGrp="1"/>
          </p:cNvSpPr>
          <p:nvPr>
            <p:ph type="body" sz="quarter" idx="1" hasCustomPrompt="1"/>
          </p:nvPr>
        </p:nvSpPr>
        <p:spPr>
          <a:xfrm>
            <a:off x="547200" y="4241130"/>
            <a:ext cx="9268637" cy="1254369"/>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371600" indent="0">
              <a:buFontTx/>
              <a:buNone/>
              <a:defRPr/>
            </a:lvl5pPr>
          </a:lstStyle>
          <a:p>
            <a:pPr lvl="0"/>
            <a:r>
              <a:rPr lang="en-US" noProof="1"/>
              <a:t>Name, Department, Date</a:t>
            </a:r>
          </a:p>
        </p:txBody>
      </p:sp>
      <p:pic>
        <p:nvPicPr>
          <p:cNvPr id="4" name="SuperGraphic">
            <a:extLst>
              <a:ext uri="{FF2B5EF4-FFF2-40B4-BE49-F238E27FC236}">
                <a16:creationId xmlns:a16="http://schemas.microsoft.com/office/drawing/2014/main" id="{862C2846-F73C-4F37-B810-57D2567D11EB}"/>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0969200" cy="2056725"/>
          </a:xfrm>
          <a:prstGeom prst="rect">
            <a:avLst/>
          </a:prstGeom>
        </p:spPr>
      </p:pic>
    </p:spTree>
    <p:extLst>
      <p:ext uri="{BB962C8B-B14F-4D97-AF65-F5344CB8AC3E}">
        <p14:creationId xmlns:p14="http://schemas.microsoft.com/office/powerpoint/2010/main" val="2149848536"/>
      </p:ext>
    </p:extLst>
  </p:cSld>
  <p:clrMapOvr>
    <a:masterClrMapping/>
  </p:clrMapOvr>
  <p:extLst>
    <p:ext uri="{DCECCB84-F9BA-43D5-87BE-67443E8EF086}">
      <p15:sldGuideLst xmlns:p15="http://schemas.microsoft.com/office/powerpoint/2012/main">
        <p15:guide id="1" pos="428" userDrawn="1">
          <p15:clr>
            <a:srgbClr val="FBAE40"/>
          </p15:clr>
        </p15:guide>
        <p15:guide id="2" pos="6185" userDrawn="1">
          <p15:clr>
            <a:srgbClr val="FBAE40"/>
          </p15:clr>
        </p15:guide>
        <p15:guide id="3" orient="horz" pos="1290" userDrawn="1">
          <p15:clr>
            <a:srgbClr val="FBAE40"/>
          </p15:clr>
        </p15:guide>
        <p15:guide id="4" orient="horz" pos="2590" userDrawn="1">
          <p15:clr>
            <a:srgbClr val="FBAE40"/>
          </p15:clr>
        </p15:guide>
        <p15:guide id="5" orient="horz" pos="2664" userDrawn="1">
          <p15:clr>
            <a:srgbClr val="FBAE40"/>
          </p15:clr>
        </p15:guide>
        <p15:guide id="6" orient="horz" pos="347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Vertic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05200" y="1296000"/>
            <a:ext cx="4914000" cy="4240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2"/>
          <p:cNvSpPr>
            <a:spLocks noGrp="1"/>
          </p:cNvSpPr>
          <p:nvPr>
            <p:ph sz="half" idx="2" hasCustomPrompt="1"/>
          </p:nvPr>
        </p:nvSpPr>
        <p:spPr>
          <a:xfrm>
            <a:off x="5853600" y="1295999"/>
            <a:ext cx="49140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4A6EE88F-E97F-46A3-8AB7-354C833CFF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787601235"/>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pos="3225" userDrawn="1">
          <p15:clr>
            <a:srgbClr val="FBAE40"/>
          </p15:clr>
        </p15:guide>
        <p15:guide id="9" pos="36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 Vertical contents ">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3" name="Content Placeholder 1"/>
          <p:cNvSpPr>
            <a:spLocks noGrp="1"/>
          </p:cNvSpPr>
          <p:nvPr>
            <p:ph sz="half" idx="1" hasCustomPrompt="1"/>
          </p:nvPr>
        </p:nvSpPr>
        <p:spPr>
          <a:xfrm>
            <a:off x="205200" y="1296000"/>
            <a:ext cx="31680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0600" y="1296000"/>
            <a:ext cx="31680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7596000" y="1295999"/>
            <a:ext cx="31680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AttachmentRemark">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21F85651-AA1F-4EE5-A69C-0361B9A9795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005200844"/>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pos="2126" userDrawn="1">
          <p15:clr>
            <a:srgbClr val="FBAE40"/>
          </p15:clr>
        </p15:guide>
        <p15:guide id="9" pos="2455" userDrawn="1">
          <p15:clr>
            <a:srgbClr val="FBAE40"/>
          </p15:clr>
        </p15:guide>
        <p15:guide id="10" pos="4453" userDrawn="1">
          <p15:clr>
            <a:srgbClr val="FBAE40"/>
          </p15:clr>
        </p15:guide>
        <p15:guide id="11" pos="478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4 Vertical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05200" y="1295399"/>
            <a:ext cx="25416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2877600" y="1295400"/>
            <a:ext cx="25416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3" hasCustomPrompt="1"/>
          </p:nvPr>
        </p:nvSpPr>
        <p:spPr>
          <a:xfrm>
            <a:off x="5550000" y="1295399"/>
            <a:ext cx="2541600" cy="4240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8222400" y="1295400"/>
            <a:ext cx="2541600" cy="4240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4E68EDC3-D46C-4E18-BC78-B9478A7BDC83}"/>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763114601"/>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pos="1731" userDrawn="1">
          <p15:clr>
            <a:srgbClr val="FBAE40"/>
          </p15:clr>
        </p15:guide>
        <p15:guide id="9" pos="1810" userDrawn="1">
          <p15:clr>
            <a:srgbClr val="FBAE40"/>
          </p15:clr>
        </p15:guide>
        <p15:guide id="10" pos="3417" userDrawn="1">
          <p15:clr>
            <a:srgbClr val="FBAE40"/>
          </p15:clr>
        </p15:guide>
        <p15:guide id="11" pos="3495" userDrawn="1">
          <p15:clr>
            <a:srgbClr val="FBAE40"/>
          </p15:clr>
        </p15:guide>
        <p15:guide id="12" pos="5098" userDrawn="1">
          <p15:clr>
            <a:srgbClr val="FBAE40"/>
          </p15:clr>
        </p15:guide>
        <p15:guide id="13" pos="517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 Horizontal contents ">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05200" y="1296000"/>
            <a:ext cx="105588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2" hasCustomPrompt="1"/>
          </p:nvPr>
        </p:nvSpPr>
        <p:spPr>
          <a:xfrm>
            <a:off x="205200" y="3481200"/>
            <a:ext cx="105588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2" name="AttachmentRemark">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D337342F-2EB7-4EB1-963F-314A664F0F2C}"/>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956372322"/>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orient="horz" pos="2113" userDrawn="1">
          <p15:clr>
            <a:srgbClr val="FBAE40"/>
          </p15:clr>
        </p15:guide>
        <p15:guide id="9" orient="horz" pos="21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 x 2 Contents ">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05200" y="1296000"/>
            <a:ext cx="4914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5850000" y="1295999"/>
            <a:ext cx="4914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2" hasCustomPrompt="1"/>
          </p:nvPr>
        </p:nvSpPr>
        <p:spPr>
          <a:xfrm>
            <a:off x="205200" y="3481200"/>
            <a:ext cx="4914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4" hasCustomPrompt="1"/>
          </p:nvPr>
        </p:nvSpPr>
        <p:spPr>
          <a:xfrm>
            <a:off x="5850000" y="3481200"/>
            <a:ext cx="4914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4" name="AttachmentRemark">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685D5130-F453-4F60-9091-CC67A95125AD}"/>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51935903"/>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orient="horz" pos="2113" userDrawn="1">
          <p15:clr>
            <a:srgbClr val="FBAE40"/>
          </p15:clr>
        </p15:guide>
        <p15:guide id="9" orient="horz" pos="2192" userDrawn="1">
          <p15:clr>
            <a:srgbClr val="FBAE40"/>
          </p15:clr>
        </p15:guide>
        <p15:guide id="10" pos="3225" userDrawn="1">
          <p15:clr>
            <a:srgbClr val="FBAE40"/>
          </p15:clr>
        </p15:guide>
        <p15:guide id="11" pos="368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3 x 2 Contents ">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05200" y="1296000"/>
            <a:ext cx="3168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3900600" y="1295999"/>
            <a:ext cx="3168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7596000" y="1295999"/>
            <a:ext cx="3168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4"/>
          <p:cNvSpPr>
            <a:spLocks noGrp="1"/>
          </p:cNvSpPr>
          <p:nvPr>
            <p:ph sz="half" idx="2" hasCustomPrompt="1"/>
          </p:nvPr>
        </p:nvSpPr>
        <p:spPr>
          <a:xfrm>
            <a:off x="205200" y="3481200"/>
            <a:ext cx="3168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5"/>
          <p:cNvSpPr>
            <a:spLocks noGrp="1"/>
          </p:cNvSpPr>
          <p:nvPr>
            <p:ph sz="half" idx="4" hasCustomPrompt="1"/>
          </p:nvPr>
        </p:nvSpPr>
        <p:spPr>
          <a:xfrm>
            <a:off x="3900600" y="3481200"/>
            <a:ext cx="3168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6"/>
          <p:cNvSpPr>
            <a:spLocks noGrp="1"/>
          </p:cNvSpPr>
          <p:nvPr>
            <p:ph sz="half" idx="6" hasCustomPrompt="1"/>
          </p:nvPr>
        </p:nvSpPr>
        <p:spPr>
          <a:xfrm>
            <a:off x="7596000" y="3481200"/>
            <a:ext cx="31680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6" name="AttachmentRemark">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8CC4D98D-B6D0-4EAC-B595-B1B3F34F74E1}"/>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482577220"/>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pos="2126" userDrawn="1">
          <p15:clr>
            <a:srgbClr val="FBAE40"/>
          </p15:clr>
        </p15:guide>
        <p15:guide id="9" pos="2457" userDrawn="1">
          <p15:clr>
            <a:srgbClr val="FBAE40"/>
          </p15:clr>
        </p15:guide>
        <p15:guide id="10" pos="4453" userDrawn="1">
          <p15:clr>
            <a:srgbClr val="FBAE40"/>
          </p15:clr>
        </p15:guide>
        <p15:guide id="11" pos="4782" userDrawn="1">
          <p15:clr>
            <a:srgbClr val="FBAE40"/>
          </p15:clr>
        </p15:guide>
        <p15:guide id="12" orient="horz" pos="2113" userDrawn="1">
          <p15:clr>
            <a:srgbClr val="FBAE40"/>
          </p15:clr>
        </p15:guide>
        <p15:guide id="13" orient="horz" pos="219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4 x 2 Contents ">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5" name="Content Placeholder 1"/>
          <p:cNvSpPr>
            <a:spLocks noGrp="1"/>
          </p:cNvSpPr>
          <p:nvPr>
            <p:ph sz="half" idx="1" hasCustomPrompt="1"/>
          </p:nvPr>
        </p:nvSpPr>
        <p:spPr>
          <a:xfrm>
            <a:off x="205200" y="1296000"/>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2"/>
          <p:cNvSpPr>
            <a:spLocks noGrp="1"/>
          </p:cNvSpPr>
          <p:nvPr>
            <p:ph sz="half" idx="3" hasCustomPrompt="1"/>
          </p:nvPr>
        </p:nvSpPr>
        <p:spPr>
          <a:xfrm>
            <a:off x="2877600" y="1295999"/>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0000" y="1296000"/>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4"/>
          <p:cNvSpPr>
            <a:spLocks noGrp="1"/>
          </p:cNvSpPr>
          <p:nvPr>
            <p:ph sz="half" idx="7" hasCustomPrompt="1"/>
          </p:nvPr>
        </p:nvSpPr>
        <p:spPr>
          <a:xfrm>
            <a:off x="8222400" y="1295999"/>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5"/>
          <p:cNvSpPr>
            <a:spLocks noGrp="1"/>
          </p:cNvSpPr>
          <p:nvPr>
            <p:ph sz="half" idx="2" hasCustomPrompt="1"/>
          </p:nvPr>
        </p:nvSpPr>
        <p:spPr>
          <a:xfrm>
            <a:off x="205200" y="3481200"/>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6"/>
          <p:cNvSpPr>
            <a:spLocks noGrp="1"/>
          </p:cNvSpPr>
          <p:nvPr>
            <p:ph sz="half" idx="4" hasCustomPrompt="1"/>
          </p:nvPr>
        </p:nvSpPr>
        <p:spPr>
          <a:xfrm>
            <a:off x="2877600" y="3481200"/>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7">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0000" y="3481200"/>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8"/>
          <p:cNvSpPr>
            <a:spLocks noGrp="1"/>
          </p:cNvSpPr>
          <p:nvPr>
            <p:ph sz="half" idx="8" hasCustomPrompt="1"/>
          </p:nvPr>
        </p:nvSpPr>
        <p:spPr>
          <a:xfrm>
            <a:off x="8222400" y="3481200"/>
            <a:ext cx="2541600" cy="2055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AttachmentRemark">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C3FE2449-86F7-413D-AD74-17B8BDC576AB}"/>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3371421479"/>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guide id="8" orient="horz" pos="2113" userDrawn="1">
          <p15:clr>
            <a:srgbClr val="FBAE40"/>
          </p15:clr>
        </p15:guide>
        <p15:guide id="9" orient="horz" pos="2192" userDrawn="1">
          <p15:clr>
            <a:srgbClr val="FBAE40"/>
          </p15:clr>
        </p15:guide>
        <p15:guide id="10" pos="1731" userDrawn="1">
          <p15:clr>
            <a:srgbClr val="FBAE40"/>
          </p15:clr>
        </p15:guide>
        <p15:guide id="11" pos="1810" userDrawn="1">
          <p15:clr>
            <a:srgbClr val="FBAE40"/>
          </p15:clr>
        </p15:guide>
        <p15:guide id="12" pos="3416" userDrawn="1">
          <p15:clr>
            <a:srgbClr val="FBAE40"/>
          </p15:clr>
        </p15:guide>
        <p15:guide id="13" pos="3497" userDrawn="1">
          <p15:clr>
            <a:srgbClr val="FBAE40"/>
          </p15:clr>
        </p15:guide>
        <p15:guide id="14" pos="5098" userDrawn="1">
          <p15:clr>
            <a:srgbClr val="FBAE40"/>
          </p15:clr>
        </p15:guide>
        <p15:guide id="15" pos="517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only ">
    <p:spTree>
      <p:nvGrpSpPr>
        <p:cNvPr id="1" name=""/>
        <p:cNvGrpSpPr/>
        <p:nvPr/>
      </p:nvGrpSpPr>
      <p:grpSpPr>
        <a:xfrm>
          <a:off x="0" y="0"/>
          <a:ext cx="0" cy="0"/>
          <a:chOff x="0" y="0"/>
          <a:chExt cx="0" cy="0"/>
        </a:xfrm>
      </p:grpSpPr>
      <p:sp>
        <p:nvSpPr>
          <p:cNvPr id="4" name="Chapter_titleonly"/>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5" name="Title 4">
            <a:extLst>
              <a:ext uri="{FF2B5EF4-FFF2-40B4-BE49-F238E27FC236}">
                <a16:creationId xmlns:a16="http://schemas.microsoft.com/office/drawing/2014/main" id="{5CC74776-286D-45CF-B42A-A491ED08BED4}"/>
              </a:ext>
            </a:extLst>
          </p:cNvPr>
          <p:cNvSpPr>
            <a:spLocks noGrp="1"/>
          </p:cNvSpPr>
          <p:nvPr>
            <p:ph type="title" hasCustomPrompt="1"/>
          </p:nvPr>
        </p:nvSpPr>
        <p:spPr/>
        <p:txBody>
          <a:bodyPr/>
          <a:lstStyle/>
          <a:p>
            <a:r>
              <a:rPr lang="en-US"/>
              <a:t>Add Slide Title</a:t>
            </a:r>
          </a:p>
        </p:txBody>
      </p:sp>
      <p:sp>
        <p:nvSpPr>
          <p:cNvPr id="2" name="Slide Number Placeholder 1">
            <a:extLst>
              <a:ext uri="{FF2B5EF4-FFF2-40B4-BE49-F238E27FC236}">
                <a16:creationId xmlns:a16="http://schemas.microsoft.com/office/drawing/2014/main" id="{9D4A29A7-9E35-4523-8421-38341F67C3EE}"/>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2822274495"/>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
    <p:spTree>
      <p:nvGrpSpPr>
        <p:cNvPr id="1" name=""/>
        <p:cNvGrpSpPr/>
        <p:nvPr/>
      </p:nvGrpSpPr>
      <p:grpSpPr>
        <a:xfrm>
          <a:off x="0" y="0"/>
          <a:ext cx="0" cy="0"/>
          <a:chOff x="0" y="0"/>
          <a:chExt cx="0" cy="0"/>
        </a:xfrm>
      </p:grpSpPr>
      <p:sp>
        <p:nvSpPr>
          <p:cNvPr id="8" name="AttachmentRemark">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2" name="Slide Number Placeholder 1">
            <a:extLst>
              <a:ext uri="{FF2B5EF4-FFF2-40B4-BE49-F238E27FC236}">
                <a16:creationId xmlns:a16="http://schemas.microsoft.com/office/drawing/2014/main" id="{570A8589-A8D2-4132-B89B-2FADFC125660}"/>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1074551859"/>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7" orient="horz" pos="34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vertic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43858496-C239-47F8-BDF4-1C95D89182D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3289593" y="1152144"/>
            <a:ext cx="7132831" cy="2044365"/>
          </a:xfrm>
          <a:ln w="0">
            <a:noFill/>
          </a:ln>
          <a:effectLst/>
        </p:spPr>
        <p:txBody>
          <a:bodyPr anchor="b" anchorCtr="0">
            <a:normAutofit/>
          </a:bodyPr>
          <a:lstStyle>
            <a:lvl1pPr algn="l">
              <a:lnSpc>
                <a:spcPct val="100000"/>
              </a:lnSpc>
              <a:defRPr sz="4000" b="1" kern="0" cap="none" baseline="0">
                <a:solidFill>
                  <a:schemeClr val="tx1"/>
                </a:solidFill>
              </a:defRPr>
            </a:lvl1pPr>
          </a:lstStyle>
          <a:p>
            <a:r>
              <a:rPr lang="en-US" noProof="1"/>
              <a:t>Presentation title</a:t>
            </a:r>
          </a:p>
        </p:txBody>
      </p:sp>
      <p:sp>
        <p:nvSpPr>
          <p:cNvPr id="4" name="Text Placeholder 2">
            <a:extLst>
              <a:ext uri="{FF2B5EF4-FFF2-40B4-BE49-F238E27FC236}">
                <a16:creationId xmlns:a16="http://schemas.microsoft.com/office/drawing/2014/main" id="{55C2B86F-C1CA-4E64-9221-A99B4E89D289}"/>
              </a:ext>
            </a:extLst>
          </p:cNvPr>
          <p:cNvSpPr>
            <a:spLocks noGrp="1"/>
          </p:cNvSpPr>
          <p:nvPr>
            <p:ph type="body" sz="quarter" idx="1" hasCustomPrompt="1"/>
          </p:nvPr>
        </p:nvSpPr>
        <p:spPr>
          <a:xfrm>
            <a:off x="3289593" y="3327191"/>
            <a:ext cx="7132831" cy="1254369"/>
          </a:xfrm>
        </p:spPr>
        <p:txBody>
          <a:bodyPr>
            <a:normAutofit/>
          </a:bodyPr>
          <a:lstStyle>
            <a:lvl1pPr marL="0" indent="0">
              <a:buFontTx/>
              <a:buNone/>
              <a:defRPr sz="2400"/>
            </a:lvl1pPr>
            <a:lvl2pPr marL="457200" indent="0">
              <a:buFontTx/>
              <a:buNone/>
              <a:defRPr/>
            </a:lvl2pPr>
            <a:lvl3pPr marL="914400" indent="0">
              <a:buFontTx/>
              <a:buNone/>
              <a:defRPr/>
            </a:lvl3pPr>
            <a:lvl4pPr marL="1371600" indent="0">
              <a:buFontTx/>
              <a:buNone/>
              <a:defRPr/>
            </a:lvl4pPr>
            <a:lvl5pPr marL="1371600" indent="0">
              <a:buFontTx/>
              <a:buNone/>
              <a:defRPr/>
            </a:lvl5pPr>
          </a:lstStyle>
          <a:p>
            <a:pPr lvl="0"/>
            <a:r>
              <a:rPr lang="en-US" noProof="1"/>
              <a:t>Name, Department, Date</a:t>
            </a:r>
          </a:p>
        </p:txBody>
      </p:sp>
      <p:pic>
        <p:nvPicPr>
          <p:cNvPr id="3" name="SuperGraphic">
            <a:extLst>
              <a:ext uri="{FF2B5EF4-FFF2-40B4-BE49-F238E27FC236}">
                <a16:creationId xmlns:a16="http://schemas.microsoft.com/office/drawing/2014/main" id="{8E3B306C-041F-4487-8C98-1BF9B6BE172F}"/>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742494" cy="6170613"/>
          </a:xfrm>
          <a:prstGeom prst="rect">
            <a:avLst/>
          </a:prstGeom>
        </p:spPr>
      </p:pic>
    </p:spTree>
    <p:extLst>
      <p:ext uri="{BB962C8B-B14F-4D97-AF65-F5344CB8AC3E}">
        <p14:creationId xmlns:p14="http://schemas.microsoft.com/office/powerpoint/2010/main" val="1621930316"/>
      </p:ext>
    </p:extLst>
  </p:cSld>
  <p:clrMapOvr>
    <a:masterClrMapping/>
  </p:clrMapOvr>
  <p:extLst>
    <p:ext uri="{DCECCB84-F9BA-43D5-87BE-67443E8EF086}">
      <p15:sldGuideLst xmlns:p15="http://schemas.microsoft.com/office/powerpoint/2012/main">
        <p15:guide id="1" pos="2153" userDrawn="1">
          <p15:clr>
            <a:srgbClr val="FBAE40"/>
          </p15:clr>
        </p15:guide>
        <p15:guide id="2" pos="6491" userDrawn="1">
          <p15:clr>
            <a:srgbClr val="FBAE40"/>
          </p15:clr>
        </p15:guide>
        <p15:guide id="3" orient="horz" pos="2088" userDrawn="1">
          <p15:clr>
            <a:srgbClr val="FBAE40"/>
          </p15:clr>
        </p15:guide>
        <p15:guide id="4" orient="horz" pos="2014" userDrawn="1">
          <p15:clr>
            <a:srgbClr val="FBAE40"/>
          </p15:clr>
        </p15:guide>
        <p15:guide id="5" orient="horz" pos="347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horizontal ">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E881C9CD-D10B-4CDB-B44D-3FBD5D07A516}"/>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547200" y="2602896"/>
            <a:ext cx="9268637" cy="2892602"/>
          </a:xfrm>
          <a:ln w="0">
            <a:noFill/>
          </a:ln>
          <a:effectLst/>
        </p:spPr>
        <p:txBody>
          <a:bodyPr anchor="t" anchorCtr="0">
            <a:normAutofit/>
          </a:bodyPr>
          <a:lstStyle>
            <a:lvl1pPr marL="0" indent="0" algn="l">
              <a:lnSpc>
                <a:spcPct val="100000"/>
              </a:lnSpc>
              <a:spcBef>
                <a:spcPts val="0"/>
              </a:spcBef>
              <a:buFontTx/>
              <a:buNone/>
              <a:defRPr sz="4000"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0" y="99"/>
            <a:ext cx="10969625" cy="2055600"/>
          </a:xfrm>
          <a:prstGeom prst="rect">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465781" y="98"/>
            <a:ext cx="2207942" cy="2055600"/>
          </a:xfrm>
        </p:spPr>
        <p:txBody>
          <a:bodyPr bIns="72000" anchor="ctr"/>
          <a:lstStyle>
            <a:lvl1pPr marL="0" indent="0">
              <a:lnSpc>
                <a:spcPct val="100000"/>
              </a:lnSpc>
              <a:spcBef>
                <a:spcPts val="500"/>
              </a:spcBef>
              <a:buFontTx/>
              <a:buNone/>
              <a:defRPr sz="15000" b="1" kern="0" baseline="0">
                <a:solidFill>
                  <a:schemeClr val="bg1"/>
                </a:solidFill>
              </a:defRPr>
            </a:lvl1pPr>
            <a:lvl2pPr marL="198000" indent="0">
              <a:buFontTx/>
              <a:buNone/>
              <a:defRPr/>
            </a:lvl2pPr>
            <a:lvl3pPr marL="414000" indent="0">
              <a:buFontTx/>
              <a:buNone/>
              <a:defRPr/>
            </a:lvl3pPr>
            <a:lvl4pPr marL="612000" indent="0">
              <a:buFontTx/>
              <a:buNone/>
              <a:defRPr/>
            </a:lvl4pPr>
            <a:lvl5pPr marL="612000" indent="0">
              <a:buFontTx/>
              <a:buNone/>
              <a:defRPr/>
            </a:lvl5pPr>
          </a:lstStyle>
          <a:p>
            <a:pPr lvl="0"/>
            <a:r>
              <a:rPr lang="en-US"/>
              <a:t>00</a:t>
            </a:r>
          </a:p>
        </p:txBody>
      </p:sp>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02000"/>
            <a:ext cx="10969200" cy="68556"/>
          </a:xfrm>
          <a:prstGeom prst="rect">
            <a:avLst/>
          </a:prstGeom>
        </p:spPr>
      </p:pic>
    </p:spTree>
    <p:extLst>
      <p:ext uri="{BB962C8B-B14F-4D97-AF65-F5344CB8AC3E}">
        <p14:creationId xmlns:p14="http://schemas.microsoft.com/office/powerpoint/2010/main" val="3828809399"/>
      </p:ext>
    </p:extLst>
  </p:cSld>
  <p:clrMapOvr>
    <a:masterClrMapping/>
  </p:clrMapOvr>
  <p:extLst>
    <p:ext uri="{DCECCB84-F9BA-43D5-87BE-67443E8EF086}">
      <p15:sldGuideLst xmlns:p15="http://schemas.microsoft.com/office/powerpoint/2012/main">
        <p15:guide id="1" pos="342" userDrawn="1">
          <p15:clr>
            <a:srgbClr val="FBAE40"/>
          </p15:clr>
        </p15:guide>
        <p15:guide id="2" pos="6165" userDrawn="1">
          <p15:clr>
            <a:srgbClr val="FBAE40"/>
          </p15:clr>
        </p15:guide>
        <p15:guide id="3" orient="horz" pos="1557" userDrawn="1">
          <p15:clr>
            <a:srgbClr val="FBAE40"/>
          </p15:clr>
        </p15:guide>
        <p15:guide id="4" orient="horz" pos="28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5083679-3829-4F0B-9E1A-B4E6F314AFD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6" name="Chapter_title">
            <a:extLst>
              <a:ext uri="{FF2B5EF4-FFF2-40B4-BE49-F238E27FC236}">
                <a16:creationId xmlns:a16="http://schemas.microsoft.com/office/drawing/2014/main" id="{EE80FFE3-B9B2-433E-9111-10990FD419AB}"/>
              </a:ext>
            </a:extLst>
          </p:cNvPr>
          <p:cNvSpPr>
            <a:spLocks noGrp="1"/>
          </p:cNvSpPr>
          <p:nvPr>
            <p:ph type="body" sz="quarter" idx="15" hasCustomPrompt="1"/>
          </p:nvPr>
        </p:nvSpPr>
        <p:spPr>
          <a:xfrm>
            <a:off x="3279831" y="1200075"/>
            <a:ext cx="7072741" cy="3142785"/>
          </a:xfrm>
          <a:ln w="0">
            <a:noFill/>
          </a:ln>
          <a:effectLst/>
        </p:spPr>
        <p:txBody>
          <a:bodyPr anchor="t" anchorCtr="0">
            <a:normAutofit/>
          </a:bodyPr>
          <a:lstStyle>
            <a:lvl1pPr marL="0" indent="0" algn="l">
              <a:lnSpc>
                <a:spcPct val="100000"/>
              </a:lnSpc>
              <a:spcBef>
                <a:spcPts val="0"/>
              </a:spcBef>
              <a:buFontTx/>
              <a:buNone/>
              <a:defRPr sz="4000" b="1" kern="0" cap="none" baseline="0">
                <a:solidFill>
                  <a:schemeClr val="tx1"/>
                </a:solidFill>
              </a:defRPr>
            </a:lvl1pPr>
          </a:lstStyle>
          <a:p>
            <a:r>
              <a:rPr lang="en-US" noProof="1"/>
              <a:t>Chapter title</a:t>
            </a:r>
          </a:p>
        </p:txBody>
      </p:sp>
      <p:sp>
        <p:nvSpPr>
          <p:cNvPr id="3" name="RectangleCol">
            <a:extLst>
              <a:ext uri="{FF2B5EF4-FFF2-40B4-BE49-F238E27FC236}">
                <a16:creationId xmlns:a16="http://schemas.microsoft.com/office/drawing/2014/main" id="{5DD958C9-7251-4FEC-9785-C1A6CE9F6847}"/>
              </a:ext>
            </a:extLst>
          </p:cNvPr>
          <p:cNvSpPr>
            <a:spLocks noSelect="1" noChangeAspect="1"/>
          </p:cNvSpPr>
          <p:nvPr userDrawn="1"/>
        </p:nvSpPr>
        <p:spPr>
          <a:xfrm>
            <a:off x="-1" y="99"/>
            <a:ext cx="2739600" cy="6170514"/>
          </a:xfrm>
          <a:prstGeom prst="rect">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4" name="Text Placeholder 3">
            <a:extLst>
              <a:ext uri="{FF2B5EF4-FFF2-40B4-BE49-F238E27FC236}">
                <a16:creationId xmlns:a16="http://schemas.microsoft.com/office/drawing/2014/main" id="{D9EAE105-4DC3-4775-A78C-B758C32ACFF6}"/>
              </a:ext>
            </a:extLst>
          </p:cNvPr>
          <p:cNvSpPr>
            <a:spLocks noGrp="1"/>
          </p:cNvSpPr>
          <p:nvPr>
            <p:ph type="ctrTitle" hasCustomPrompt="1"/>
          </p:nvPr>
        </p:nvSpPr>
        <p:spPr>
          <a:xfrm>
            <a:off x="464400" y="99"/>
            <a:ext cx="2207942" cy="2055600"/>
          </a:xfrm>
        </p:spPr>
        <p:txBody>
          <a:bodyPr bIns="72000" anchor="ctr"/>
          <a:lstStyle>
            <a:lvl1pPr marL="0" indent="0">
              <a:lnSpc>
                <a:spcPct val="100000"/>
              </a:lnSpc>
              <a:spcBef>
                <a:spcPts val="500"/>
              </a:spcBef>
              <a:buFontTx/>
              <a:buNone/>
              <a:defRPr sz="15000" b="1" kern="0" baseline="0">
                <a:solidFill>
                  <a:schemeClr val="bg1"/>
                </a:solidFill>
              </a:defRPr>
            </a:lvl1pPr>
            <a:lvl2pPr marL="198000" indent="0">
              <a:buFontTx/>
              <a:buNone/>
              <a:defRPr/>
            </a:lvl2pPr>
            <a:lvl3pPr marL="414000" indent="0">
              <a:buFontTx/>
              <a:buNone/>
              <a:defRPr/>
            </a:lvl3pPr>
            <a:lvl4pPr marL="612000" indent="0">
              <a:buFontTx/>
              <a:buNone/>
              <a:defRPr/>
            </a:lvl4pPr>
            <a:lvl5pPr marL="612000" indent="0">
              <a:buFontTx/>
              <a:buNone/>
              <a:defRPr/>
            </a:lvl5pPr>
          </a:lstStyle>
          <a:p>
            <a:pPr lvl="0"/>
            <a:r>
              <a:rPr lang="en-US"/>
              <a:t>00</a:t>
            </a:r>
          </a:p>
        </p:txBody>
      </p:sp>
      <p:pic>
        <p:nvPicPr>
          <p:cNvPr id="5" name="SuperGraphic">
            <a:extLst>
              <a:ext uri="{FF2B5EF4-FFF2-40B4-BE49-F238E27FC236}">
                <a16:creationId xmlns:a16="http://schemas.microsoft.com/office/drawing/2014/main" id="{B93399BE-B0B2-44B3-8FAE-18A968B3CDA4}"/>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0799" y="0"/>
            <a:ext cx="68562" cy="6170613"/>
          </a:xfrm>
          <a:prstGeom prst="rect">
            <a:avLst/>
          </a:prstGeom>
        </p:spPr>
      </p:pic>
    </p:spTree>
    <p:extLst>
      <p:ext uri="{BB962C8B-B14F-4D97-AF65-F5344CB8AC3E}">
        <p14:creationId xmlns:p14="http://schemas.microsoft.com/office/powerpoint/2010/main" val="833081435"/>
      </p:ext>
    </p:extLst>
  </p:cSld>
  <p:clrMapOvr>
    <a:masterClrMapping/>
  </p:clrMapOvr>
  <p:extLst>
    <p:ext uri="{DCECCB84-F9BA-43D5-87BE-67443E8EF086}">
      <p15:sldGuideLst xmlns:p15="http://schemas.microsoft.com/office/powerpoint/2012/main">
        <p15:guide id="1" pos="2064" userDrawn="1">
          <p15:clr>
            <a:srgbClr val="FBAE40"/>
          </p15:clr>
        </p15:guide>
        <p15:guide id="2" pos="6165" userDrawn="1">
          <p15:clr>
            <a:srgbClr val="FBAE40"/>
          </p15:clr>
        </p15:guide>
        <p15:guide id="3" orient="horz" pos="754" userDrawn="1">
          <p15:clr>
            <a:srgbClr val="FBAE40"/>
          </p15:clr>
        </p15:guide>
        <p15:guide id="4" orient="horz" pos="2738" userDrawn="1">
          <p15:clr>
            <a:srgbClr val="FBAE40"/>
          </p15:clr>
        </p15:guide>
        <p15:guide id="5" pos="29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picture without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926F8EF2-FFD9-4D48-A076-77C0B811BAB0}"/>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02000"/>
            <a:ext cx="10969200" cy="68556"/>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0" y="0"/>
            <a:ext cx="10969625" cy="5536800"/>
          </a:xfrm>
          <a:blipFill dpi="0" rotWithShape="1">
            <a:blip r:embed="rId4">
              <a:alphaModFix amt="70000"/>
            </a:blip>
            <a:srcRect/>
            <a:stretch>
              <a:fillRect/>
            </a:stretch>
          </a:blipFill>
        </p:spPr>
        <p:txBody>
          <a:bodyPr anchor="ctr"/>
          <a:lstStyle>
            <a:lvl1pPr marL="0" indent="0" algn="ctr">
              <a:lnSpc>
                <a:spcPct val="600000"/>
              </a:lnSpc>
              <a:buFontTx/>
              <a:buNone/>
              <a:defRPr sz="900"/>
            </a:lvl1pPr>
          </a:lstStyle>
          <a:p>
            <a:r>
              <a:rPr lang="en-US" noProof="1"/>
              <a:t>Insert photo</a:t>
            </a:r>
          </a:p>
        </p:txBody>
      </p:sp>
    </p:spTree>
    <p:extLst>
      <p:ext uri="{BB962C8B-B14F-4D97-AF65-F5344CB8AC3E}">
        <p14:creationId xmlns:p14="http://schemas.microsoft.com/office/powerpoint/2010/main" val="765800943"/>
      </p:ext>
    </p:extLst>
  </p:cSld>
  <p:clrMapOvr>
    <a:masterClrMapping/>
  </p:clrMapOvr>
  <p:extLst>
    <p:ext uri="{DCECCB84-F9BA-43D5-87BE-67443E8EF086}">
      <p15:sldGuideLst xmlns:p15="http://schemas.microsoft.com/office/powerpoint/2012/main">
        <p15:guide id="4" orient="horz" pos="34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ext ">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B77066FA-8AE8-47E2-8A79-1355389EE471}"/>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02000"/>
            <a:ext cx="10969200" cy="68556"/>
          </a:xfrm>
          <a:prstGeom prst="rect">
            <a:avLst/>
          </a:prstGeom>
        </p:spPr>
      </p:pic>
      <p:sp>
        <p:nvSpPr>
          <p:cNvPr id="9" name="Picture Placeholder 4">
            <a:extLst>
              <a:ext uri="{FF2B5EF4-FFF2-40B4-BE49-F238E27FC236}">
                <a16:creationId xmlns:a16="http://schemas.microsoft.com/office/drawing/2014/main" id="{E3AE72B7-66D7-4755-9A92-9BAA3A80886F}"/>
              </a:ext>
            </a:extLst>
          </p:cNvPr>
          <p:cNvSpPr>
            <a:spLocks noGrp="1"/>
          </p:cNvSpPr>
          <p:nvPr>
            <p:ph type="pic" sz="quarter" idx="1" hasCustomPrompt="1"/>
          </p:nvPr>
        </p:nvSpPr>
        <p:spPr>
          <a:xfrm>
            <a:off x="0" y="0"/>
            <a:ext cx="10969625" cy="5536800"/>
          </a:xfrm>
          <a:blipFill dpi="0" rotWithShape="1">
            <a:blip r:embed="rId4">
              <a:alphaModFix amt="70000"/>
            </a:blip>
            <a:srcRect/>
            <a:stretch>
              <a:fillRect/>
            </a:stretch>
          </a:blipFill>
        </p:spPr>
        <p:txBody>
          <a:bodyPr anchor="ctr"/>
          <a:lstStyle>
            <a:lvl1pPr marL="0" indent="0" algn="ctr">
              <a:lnSpc>
                <a:spcPct val="600000"/>
              </a:lnSpc>
              <a:buFontTx/>
              <a:buNone/>
              <a:defRPr sz="900"/>
            </a:lvl1pPr>
          </a:lstStyle>
          <a:p>
            <a:r>
              <a:rPr lang="en-US" noProof="1"/>
              <a:t>Insert photo</a:t>
            </a:r>
          </a:p>
        </p:txBody>
      </p:sp>
      <p:sp>
        <p:nvSpPr>
          <p:cNvPr id="3" name="Text Placeholder 2">
            <a:extLst>
              <a:ext uri="{FF2B5EF4-FFF2-40B4-BE49-F238E27FC236}">
                <a16:creationId xmlns:a16="http://schemas.microsoft.com/office/drawing/2014/main" id="{D346B548-69AA-497B-BD64-E14E4F9EA5F6}"/>
              </a:ext>
            </a:extLst>
          </p:cNvPr>
          <p:cNvSpPr>
            <a:spLocks noGrp="1"/>
          </p:cNvSpPr>
          <p:nvPr>
            <p:ph type="body" sz="quarter" idx="2" hasCustomPrompt="1"/>
          </p:nvPr>
        </p:nvSpPr>
        <p:spPr>
          <a:xfrm>
            <a:off x="406800" y="1036800"/>
            <a:ext cx="3780000" cy="2484000"/>
          </a:xfrm>
          <a:solidFill>
            <a:schemeClr val="bg1"/>
          </a:solidFill>
        </p:spPr>
        <p:txBody>
          <a:bodyPr lIns="252000" tIns="216000" rIns="252000" bIns="216000">
            <a:normAutofit/>
          </a:bodyPr>
          <a:lstStyle>
            <a:lvl1pPr marL="0" indent="0">
              <a:buFontTx/>
              <a:buNone/>
              <a:defRPr/>
            </a:lvl1pPr>
            <a:lvl2pPr marL="198000" indent="0">
              <a:buFontTx/>
              <a:buNone/>
              <a:defRPr/>
            </a:lvl2pPr>
            <a:lvl3pPr marL="414000" indent="0">
              <a:buFontTx/>
              <a:buNone/>
              <a:defRPr/>
            </a:lvl3pPr>
            <a:lvl4pPr marL="612000" indent="0">
              <a:buFontTx/>
              <a:buNone/>
              <a:defRPr/>
            </a:lvl4pPr>
            <a:lvl5pPr marL="612000" indent="0">
              <a:buFontTx/>
              <a:buNone/>
              <a:defRPr/>
            </a:lvl5pPr>
          </a:lstStyle>
          <a:p>
            <a:pPr lvl="0"/>
            <a:r>
              <a:rPr lang="en-US" noProof="1"/>
              <a:t>Add Text</a:t>
            </a:r>
          </a:p>
        </p:txBody>
      </p:sp>
    </p:spTree>
    <p:extLst>
      <p:ext uri="{BB962C8B-B14F-4D97-AF65-F5344CB8AC3E}">
        <p14:creationId xmlns:p14="http://schemas.microsoft.com/office/powerpoint/2010/main" val="764896579"/>
      </p:ext>
    </p:extLst>
  </p:cSld>
  <p:clrMapOvr>
    <a:masterClrMapping/>
  </p:clrMapOvr>
  <p:extLst>
    <p:ext uri="{DCECCB84-F9BA-43D5-87BE-67443E8EF086}">
      <p15:sldGuideLst xmlns:p15="http://schemas.microsoft.com/office/powerpoint/2012/main">
        <p15:guide id="4" orient="horz" pos="348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lit horizontal ">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1630DC1C-C3C8-477E-AC19-4DC706EB4992}"/>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pic>
        <p:nvPicPr>
          <p:cNvPr id="7" name="SuperGraphic">
            <a:extLst>
              <a:ext uri="{FF2B5EF4-FFF2-40B4-BE49-F238E27FC236}">
                <a16:creationId xmlns:a16="http://schemas.microsoft.com/office/drawing/2014/main" id="{B94F8A84-08DD-4D80-9910-12CC38592318}"/>
              </a:ext>
            </a:extLst>
          </p:cNvPr>
          <p:cNvPicPr>
            <a:picLocks noSelect="1"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02000"/>
            <a:ext cx="10969200" cy="68556"/>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0" y="0"/>
            <a:ext cx="10969625" cy="3085200"/>
          </a:xfrm>
          <a:blipFill dpi="0" rotWithShape="1">
            <a:blip r:embed="rId4">
              <a:alphaModFix amt="70000"/>
            </a:blip>
            <a:srcRect/>
            <a:stretch>
              <a:fillRect/>
            </a:stretch>
          </a:blipFill>
        </p:spPr>
        <p:txBody>
          <a:bodyPr anchor="ctr"/>
          <a:lstStyle>
            <a:lvl1pPr marL="0" indent="0" algn="ctr">
              <a:lnSpc>
                <a:spcPct val="600000"/>
              </a:lnSpc>
              <a:buFontTx/>
              <a:buNone/>
              <a:defRPr sz="900"/>
            </a:lvl1pPr>
          </a:lstStyle>
          <a:p>
            <a:r>
              <a:rPr lang="en-US" noProof="1"/>
              <a:t>Insert photo</a:t>
            </a:r>
          </a:p>
        </p:txBody>
      </p:sp>
      <p:sp>
        <p:nvSpPr>
          <p:cNvPr id="4" name="Text Placeholder 2">
            <a:extLst>
              <a:ext uri="{FF2B5EF4-FFF2-40B4-BE49-F238E27FC236}">
                <a16:creationId xmlns:a16="http://schemas.microsoft.com/office/drawing/2014/main" id="{990CB4FC-C276-4DB5-A6E3-49DD9BC66B63}"/>
              </a:ext>
            </a:extLst>
          </p:cNvPr>
          <p:cNvSpPr>
            <a:spLocks noGrp="1"/>
          </p:cNvSpPr>
          <p:nvPr>
            <p:ph type="body" sz="quarter" idx="2" hasCustomPrompt="1"/>
          </p:nvPr>
        </p:nvSpPr>
        <p:spPr>
          <a:xfrm>
            <a:off x="205199" y="3495705"/>
            <a:ext cx="10558800" cy="2041094"/>
          </a:xfrm>
        </p:spPr>
        <p:txBody>
          <a:bodyPr lIns="0" tIns="0" rIns="0" bIns="0">
            <a:normAutofit/>
          </a:bodyPr>
          <a:lstStyle>
            <a:lvl1pPr marL="0" indent="0">
              <a:buFontTx/>
              <a:buNone/>
              <a:defRPr/>
            </a:lvl1pPr>
            <a:lvl2pPr marL="198000" indent="0">
              <a:buFontTx/>
              <a:buNone/>
              <a:defRPr/>
            </a:lvl2pPr>
            <a:lvl3pPr marL="414000" indent="0">
              <a:buFontTx/>
              <a:buNone/>
              <a:defRPr/>
            </a:lvl3pPr>
            <a:lvl4pPr marL="612000" indent="0">
              <a:buFontTx/>
              <a:buNone/>
              <a:defRPr/>
            </a:lvl4pPr>
            <a:lvl5pPr marL="612000" indent="0">
              <a:buFontTx/>
              <a:buNone/>
              <a:defRPr/>
            </a:lvl5pPr>
          </a:lstStyle>
          <a:p>
            <a:pPr lvl="0"/>
            <a:r>
              <a:rPr lang="en-US" noProof="1"/>
              <a:t>Add Text</a:t>
            </a:r>
          </a:p>
        </p:txBody>
      </p:sp>
    </p:spTree>
    <p:extLst>
      <p:ext uri="{BB962C8B-B14F-4D97-AF65-F5344CB8AC3E}">
        <p14:creationId xmlns:p14="http://schemas.microsoft.com/office/powerpoint/2010/main" val="832061445"/>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949" userDrawn="1">
          <p15:clr>
            <a:srgbClr val="FBAE40"/>
          </p15:clr>
        </p15:guide>
        <p15:guide id="4" orient="horz" pos="3489" userDrawn="1">
          <p15:clr>
            <a:srgbClr val="FBAE40"/>
          </p15:clr>
        </p15:guide>
        <p15:guide id="5" orient="horz" pos="22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vertical ">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FD4E5E48-387B-4CE0-80BE-1097F697DAD5}"/>
              </a:ext>
            </a:extLst>
          </p:cNvPr>
          <p:cNvPicPr>
            <a:picLocks noSelect="1"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5" name="Picture Placeholder 4">
            <a:extLst>
              <a:ext uri="{FF2B5EF4-FFF2-40B4-BE49-F238E27FC236}">
                <a16:creationId xmlns:a16="http://schemas.microsoft.com/office/drawing/2014/main" id="{E4BBAF9A-7C35-481A-A051-34156DE6B27D}"/>
              </a:ext>
            </a:extLst>
          </p:cNvPr>
          <p:cNvSpPr>
            <a:spLocks noGrp="1"/>
          </p:cNvSpPr>
          <p:nvPr>
            <p:ph type="pic" sz="quarter" idx="1" hasCustomPrompt="1"/>
          </p:nvPr>
        </p:nvSpPr>
        <p:spPr>
          <a:xfrm>
            <a:off x="0" y="0"/>
            <a:ext cx="5486400" cy="6170400"/>
          </a:xfrm>
          <a:blipFill dpi="0" rotWithShape="1">
            <a:blip r:embed="rId3">
              <a:alphaModFix amt="70000"/>
            </a:blip>
            <a:srcRect/>
            <a:stretch>
              <a:fillRect/>
            </a:stretch>
          </a:blipFill>
        </p:spPr>
        <p:txBody>
          <a:bodyPr anchor="ctr"/>
          <a:lstStyle>
            <a:lvl1pPr marL="0" indent="0" algn="ctr">
              <a:lnSpc>
                <a:spcPct val="600000"/>
              </a:lnSpc>
              <a:buFontTx/>
              <a:buNone/>
              <a:defRPr sz="900"/>
            </a:lvl1pPr>
          </a:lstStyle>
          <a:p>
            <a:r>
              <a:rPr lang="en-US" noProof="1"/>
              <a:t>Insert photo</a:t>
            </a:r>
          </a:p>
        </p:txBody>
      </p:sp>
      <p:sp>
        <p:nvSpPr>
          <p:cNvPr id="4" name="Text Placeholder 2">
            <a:extLst>
              <a:ext uri="{FF2B5EF4-FFF2-40B4-BE49-F238E27FC236}">
                <a16:creationId xmlns:a16="http://schemas.microsoft.com/office/drawing/2014/main" id="{D6647D1E-89E9-4244-B52F-555902731C7A}"/>
              </a:ext>
            </a:extLst>
          </p:cNvPr>
          <p:cNvSpPr>
            <a:spLocks noGrp="1"/>
          </p:cNvSpPr>
          <p:nvPr>
            <p:ph type="body" sz="quarter" idx="2" hasCustomPrompt="1"/>
          </p:nvPr>
        </p:nvSpPr>
        <p:spPr>
          <a:xfrm>
            <a:off x="5895302" y="410492"/>
            <a:ext cx="4596486" cy="5126308"/>
          </a:xfrm>
        </p:spPr>
        <p:txBody>
          <a:bodyPr lIns="0" tIns="0" rIns="0" bIns="0">
            <a:normAutofit/>
          </a:bodyPr>
          <a:lstStyle>
            <a:lvl1pPr marL="0" indent="0">
              <a:buFontTx/>
              <a:buNone/>
              <a:defRPr/>
            </a:lvl1pPr>
            <a:lvl2pPr marL="198000" indent="0">
              <a:buFontTx/>
              <a:buNone/>
              <a:defRPr/>
            </a:lvl2pPr>
            <a:lvl3pPr marL="414000" indent="0">
              <a:buFontTx/>
              <a:buNone/>
              <a:defRPr/>
            </a:lvl3pPr>
            <a:lvl4pPr marL="612000" indent="0">
              <a:buFontTx/>
              <a:buNone/>
              <a:defRPr/>
            </a:lvl4pPr>
            <a:lvl5pPr marL="612000" indent="0">
              <a:buFontTx/>
              <a:buNone/>
              <a:defRPr/>
            </a:lvl5pPr>
          </a:lstStyle>
          <a:p>
            <a:pPr lvl="0"/>
            <a:r>
              <a:rPr lang="en-US" noProof="1"/>
              <a:t>Add Text</a:t>
            </a:r>
          </a:p>
        </p:txBody>
      </p:sp>
      <p:pic>
        <p:nvPicPr>
          <p:cNvPr id="6" name="SuperGraphic">
            <a:extLst>
              <a:ext uri="{FF2B5EF4-FFF2-40B4-BE49-F238E27FC236}">
                <a16:creationId xmlns:a16="http://schemas.microsoft.com/office/drawing/2014/main" id="{2D38AACD-EB97-4B81-ACAA-2074E22BBC01}"/>
              </a:ext>
            </a:extLst>
          </p:cNvPr>
          <p:cNvPicPr>
            <a:picLocks noSelect="1"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00799" y="0"/>
            <a:ext cx="68562" cy="6170613"/>
          </a:xfrm>
          <a:prstGeom prst="rect">
            <a:avLst/>
          </a:prstGeom>
        </p:spPr>
      </p:pic>
    </p:spTree>
    <p:extLst>
      <p:ext uri="{BB962C8B-B14F-4D97-AF65-F5344CB8AC3E}">
        <p14:creationId xmlns:p14="http://schemas.microsoft.com/office/powerpoint/2010/main" val="1976700591"/>
      </p:ext>
    </p:extLst>
  </p:cSld>
  <p:clrMapOvr>
    <a:masterClrMapping/>
  </p:clrMapOvr>
  <p:extLst>
    <p:ext uri="{DCECCB84-F9BA-43D5-87BE-67443E8EF086}">
      <p15:sldGuideLst xmlns:p15="http://schemas.microsoft.com/office/powerpoint/2012/main">
        <p15:guide id="1" pos="3456" userDrawn="1">
          <p15:clr>
            <a:srgbClr val="FBAE40"/>
          </p15:clr>
        </p15:guide>
        <p15:guide id="2" pos="6784" userDrawn="1">
          <p15:clr>
            <a:srgbClr val="FBAE40"/>
          </p15:clr>
        </p15:guide>
        <p15:guide id="3" orient="horz" pos="250" userDrawn="1">
          <p15:clr>
            <a:srgbClr val="FBAE40"/>
          </p15:clr>
        </p15:guide>
        <p15:guide id="4" orient="horz" pos="3489" userDrawn="1">
          <p15:clr>
            <a:srgbClr val="FBAE40"/>
          </p15:clr>
        </p15:guide>
        <p15:guide id="5" pos="371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 Content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05200" y="648000"/>
            <a:ext cx="10558800" cy="388800"/>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05200" y="259200"/>
            <a:ext cx="10558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0" name="AttachmentRemark">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Bosch Office Sans" pitchFamily="2" charset="0"/>
              </a:rPr>
              <a:t> </a:t>
            </a:r>
          </a:p>
        </p:txBody>
      </p:sp>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05200" y="1296000"/>
            <a:ext cx="10558800" cy="4240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 name="Slide Number Placeholder 1">
            <a:extLst>
              <a:ext uri="{FF2B5EF4-FFF2-40B4-BE49-F238E27FC236}">
                <a16:creationId xmlns:a16="http://schemas.microsoft.com/office/drawing/2014/main" id="{183261F3-E57F-4170-BD7E-F44931BED289}"/>
              </a:ext>
            </a:extLst>
          </p:cNvPr>
          <p:cNvSpPr>
            <a:spLocks noGrp="1"/>
          </p:cNvSpPr>
          <p:nvPr>
            <p:ph type="sldNum" sz="quarter" idx="12"/>
          </p:nvPr>
        </p:nvSpPr>
        <p:spPr/>
        <p:txBody>
          <a:bodyPr/>
          <a:lstStyle/>
          <a:p>
            <a:fld id="{4898AEC0-503E-4FA4-859C-D0F72D6E3F79}" type="slidenum">
              <a:rPr lang="en-US" noProof="1" smtClean="0"/>
              <a:pPr/>
              <a:t>‹#›</a:t>
            </a:fld>
            <a:endParaRPr lang="en-US" noProof="1"/>
          </a:p>
        </p:txBody>
      </p:sp>
    </p:spTree>
    <p:extLst>
      <p:ext uri="{BB962C8B-B14F-4D97-AF65-F5344CB8AC3E}">
        <p14:creationId xmlns:p14="http://schemas.microsoft.com/office/powerpoint/2010/main" val="897738281"/>
      </p:ext>
    </p:extLst>
  </p:cSld>
  <p:clrMapOvr>
    <a:masterClrMapping/>
  </p:clrMapOvr>
  <p:extLst>
    <p:ext uri="{DCECCB84-F9BA-43D5-87BE-67443E8EF086}">
      <p15:sldGuideLst xmlns:p15="http://schemas.microsoft.com/office/powerpoint/2012/main">
        <p15:guide id="1" pos="128" userDrawn="1">
          <p15:clr>
            <a:srgbClr val="FBAE40"/>
          </p15:clr>
        </p15:guide>
        <p15:guide id="2" pos="6784"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8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F38A617B-35DF-43CE-B5F7-67FA9A7F2474}"/>
              </a:ext>
            </a:extLst>
          </p:cNvPr>
          <p:cNvPicPr>
            <a:picLocks noSelect="1"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9779054" y="5676108"/>
            <a:ext cx="1015200" cy="276683"/>
          </a:xfrm>
          <a:prstGeom prst="rect">
            <a:avLst/>
          </a:prstGeom>
        </p:spPr>
      </p:pic>
      <p:sp>
        <p:nvSpPr>
          <p:cNvPr id="2" name="Title Placeholder 1"/>
          <p:cNvSpPr>
            <a:spLocks noGrp="1"/>
          </p:cNvSpPr>
          <p:nvPr>
            <p:ph type="title"/>
          </p:nvPr>
        </p:nvSpPr>
        <p:spPr>
          <a:xfrm>
            <a:off x="205200" y="648000"/>
            <a:ext cx="10558800" cy="388800"/>
          </a:xfrm>
          <a:prstGeom prst="rect">
            <a:avLst/>
          </a:prstGeom>
        </p:spPr>
        <p:txBody>
          <a:bodyPr vert="horz" lIns="0" tIns="0" rIns="0" bIns="0" rtlCol="0" anchor="t" anchorCtr="0">
            <a:noAutofit/>
          </a:bodyPr>
          <a:lstStyle/>
          <a:p>
            <a:r>
              <a:rPr lang="en-US" noProof="1"/>
              <a:t>Add Slide Title</a:t>
            </a:r>
          </a:p>
        </p:txBody>
      </p:sp>
      <p:sp>
        <p:nvSpPr>
          <p:cNvPr id="3" name="Text Placeholder 2"/>
          <p:cNvSpPr>
            <a:spLocks noGrp="1"/>
          </p:cNvSpPr>
          <p:nvPr>
            <p:ph type="body" idx="1"/>
          </p:nvPr>
        </p:nvSpPr>
        <p:spPr>
          <a:xfrm>
            <a:off x="205200" y="1296000"/>
            <a:ext cx="10558800" cy="4240800"/>
          </a:xfrm>
          <a:prstGeom prst="rect">
            <a:avLst/>
          </a:prstGeom>
        </p:spPr>
        <p:txBody>
          <a:bodyPr vert="horz" lIns="0" tIns="0" rIns="0" bIns="0" rtlCol="0">
            <a:no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Slide Number Placeholder 6"/>
          <p:cNvSpPr>
            <a:spLocks noGrp="1"/>
          </p:cNvSpPr>
          <p:nvPr>
            <p:ph type="sldNum" sz="quarter" idx="12"/>
          </p:nvPr>
        </p:nvSpPr>
        <p:spPr>
          <a:xfrm>
            <a:off x="205200" y="566640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en-US" noProof="1" dirty="0" smtClean="0"/>
              <a:pPr/>
              <a:t>‹#›</a:t>
            </a:fld>
            <a:endParaRPr lang="en-US" noProof="1"/>
          </a:p>
        </p:txBody>
      </p:sp>
      <p:sp>
        <p:nvSpPr>
          <p:cNvPr id="14" name="Bosch_footer_1">
            <a:extLst>
              <a:ext uri="{FF2B5EF4-FFF2-40B4-BE49-F238E27FC236}">
                <a16:creationId xmlns:a16="http://schemas.microsoft.com/office/drawing/2014/main" id="{179AD5EC-CEF2-4193-998B-D730BC74E01B}"/>
              </a:ext>
            </a:extLst>
          </p:cNvPr>
          <p:cNvSpPr txBox="1"/>
          <p:nvPr userDrawn="1"/>
        </p:nvSpPr>
        <p:spPr>
          <a:xfrm>
            <a:off x="547200" y="5688000"/>
            <a:ext cx="9126000" cy="107950"/>
          </a:xfrm>
          <a:prstGeom prst="rect">
            <a:avLst/>
          </a:prstGeom>
          <a:noFill/>
        </p:spPr>
        <p:txBody>
          <a:bodyPr wrap="square" lIns="0" tIns="0" rIns="0" bIns="0" rtlCol="0">
            <a:noAutofit/>
          </a:bodyPr>
          <a:lstStyle/>
          <a:p>
            <a:pPr marR="0" defTabSz="914400" eaLnBrk="1" fontAlgn="auto" latinLnBrk="0" hangingPunct="1">
              <a:lnSpc>
                <a:spcPct val="107000"/>
              </a:lnSpc>
              <a:spcBef>
                <a:spcPts val="0"/>
              </a:spcBef>
              <a:spcAft>
                <a:spcPts val="100"/>
              </a:spcAft>
              <a:buClrTx/>
              <a:buSzTx/>
              <a:buFontTx/>
              <a:buNone/>
              <a:tabLst/>
            </a:pPr>
            <a:r>
              <a:rPr kumimoji="0" lang="en-US" sz="600" b="0" i="0" u="none" strike="noStrike" kern="0" cap="none" spc="0" normalizeH="0" baseline="0" noProof="1">
                <a:ln>
                  <a:noFill/>
                </a:ln>
                <a:solidFill>
                  <a:srgbClr val="000000"/>
                </a:solidFill>
                <a:effectLst/>
                <a:uLnTx/>
                <a:uFillTx/>
                <a:latin typeface="Bosch Office Sans" pitchFamily="2" charset="0"/>
              </a:rPr>
              <a:t>Building Technologies | BT-VS/MKC | September 2023</a:t>
            </a: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47200" y="5793901"/>
            <a:ext cx="9126000" cy="215900"/>
          </a:xfrm>
          <a:prstGeom prst="rect">
            <a:avLst/>
          </a:prstGeom>
          <a:noFill/>
        </p:spPr>
        <p:txBody>
          <a:bodyPr wrap="square" lIns="0" tIns="0" rIns="0" bIns="0" rtlCol="0">
            <a:noAutofit/>
          </a:bodyPr>
          <a:lstStyle/>
          <a:p>
            <a:pPr>
              <a:lnSpc>
                <a:spcPct val="120000"/>
              </a:lnSpc>
              <a:spcAft>
                <a:spcPts val="100"/>
              </a:spcAft>
            </a:pPr>
            <a:r>
              <a:rPr lang="en-US" sz="600" b="0" i="0" u="none" kern="0" baseline="0" noProof="1">
                <a:solidFill>
                  <a:srgbClr val="B2B3B5"/>
                </a:solidFill>
                <a:latin typeface="Bosch Office Sans" pitchFamily="2" charset="0"/>
              </a:rPr>
              <a:t>© Bosch Security Systems B.V. 2023. All rights reserved, also regarding any disposal, exploitation, reproduction, editing, distribution, as well as in the event of applications for industrial property rights.</a:t>
            </a:r>
          </a:p>
        </p:txBody>
      </p:sp>
      <p:sp>
        <p:nvSpPr>
          <p:cNvPr id="15" name="Bosch_footer_1" hidden="1">
            <a:extLst>
              <a:ext uri="{FF2B5EF4-FFF2-40B4-BE49-F238E27FC236}">
                <a16:creationId xmlns:a16="http://schemas.microsoft.com/office/drawing/2014/main" id="{DB0BF576-A4BE-4521-98AB-F28795DF7BD0}"/>
              </a:ext>
            </a:extLst>
          </p:cNvPr>
          <p:cNvSpPr txBox="1"/>
          <p:nvPr userDrawn="1"/>
        </p:nvSpPr>
        <p:spPr>
          <a:xfrm>
            <a:off x="816069" y="5383543"/>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en-US" sz="600" b="1" kern="0" baseline="0" noProof="1">
                <a:solidFill>
                  <a:srgbClr val="D70012"/>
                </a:solidFill>
              </a:rPr>
              <a:t>%confidentiality%</a:t>
            </a:r>
            <a:r>
              <a:rPr lang="en-US" sz="600" kern="0" baseline="0" noProof="1">
                <a:solidFill>
                  <a:schemeClr val="tx1"/>
                </a:solidFill>
              </a:rPr>
              <a:t>%businessunit%%departmentshort%%dateformat%</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kern="0" baseline="0" noProof="1">
                <a:solidFill>
                  <a:schemeClr val="tx1"/>
                </a:solidFill>
              </a:rPr>
              <a:t>%repositoryremark%</a:t>
            </a:r>
            <a:r>
              <a:rPr lang="en-US" sz="600" kern="0" baseline="0" noProof="1">
                <a:solidFill>
                  <a:srgbClr val="B2B3B5"/>
                </a:solidFill>
              </a:rPr>
              <a:t>%copyright%</a:t>
            </a:r>
          </a:p>
        </p:txBody>
      </p:sp>
      <p:sp>
        <p:nvSpPr>
          <p:cNvPr id="13" name="AttachmentRemark" hidden="1">
            <a:extLst>
              <a:ext uri="{FF2B5EF4-FFF2-40B4-BE49-F238E27FC236}">
                <a16:creationId xmlns:a16="http://schemas.microsoft.com/office/drawing/2014/main" id="{F41551A9-D6BA-431A-8DBF-55BA472D9657}"/>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%attachmentremark% </a:t>
            </a:r>
          </a:p>
        </p:txBody>
      </p:sp>
      <p:pic>
        <p:nvPicPr>
          <p:cNvPr id="12" name="SuperGraphic">
            <a:extLst>
              <a:ext uri="{FF2B5EF4-FFF2-40B4-BE49-F238E27FC236}">
                <a16:creationId xmlns:a16="http://schemas.microsoft.com/office/drawing/2014/main" id="{1E0562BC-DD12-4C96-A115-D2D70EC1366D}"/>
              </a:ext>
            </a:extLst>
          </p:cNvPr>
          <p:cNvPicPr>
            <a:picLocks noSelect="1"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102000"/>
            <a:ext cx="10969200" cy="68556"/>
          </a:xfrm>
          <a:prstGeom prst="rect">
            <a:avLst/>
          </a:prstGeom>
        </p:spPr>
      </p:pic>
    </p:spTree>
    <p:extLst>
      <p:ext uri="{BB962C8B-B14F-4D97-AF65-F5344CB8AC3E}">
        <p14:creationId xmlns:p14="http://schemas.microsoft.com/office/powerpoint/2010/main" val="851553184"/>
      </p:ext>
    </p:extLst>
  </p:cSld>
  <p:clrMap bg1="lt1" tx1="dk1" bg2="lt2" tx2="dk2" accent1="accent1" accent2="accent2" accent3="accent3" accent4="accent4" accent5="accent5" accent6="accent6" hlink="hlink" folHlink="folHlink"/>
  <p:sldLayoutIdLst>
    <p:sldLayoutId id="2147483748" r:id="rId1"/>
    <p:sldLayoutId id="2147483710" r:id="rId2"/>
    <p:sldLayoutId id="2147483713" r:id="rId3"/>
    <p:sldLayoutId id="2147483749" r:id="rId4"/>
    <p:sldLayoutId id="2147483750" r:id="rId5"/>
    <p:sldLayoutId id="2147483751" r:id="rId6"/>
    <p:sldLayoutId id="2147483752" r:id="rId7"/>
    <p:sldLayoutId id="2147483753" r:id="rId8"/>
    <p:sldLayoutId id="2147483746" r:id="rId9"/>
    <p:sldLayoutId id="2147483744" r:id="rId10"/>
    <p:sldLayoutId id="2147483724" r:id="rId11"/>
    <p:sldLayoutId id="2147483726" r:id="rId12"/>
    <p:sldLayoutId id="2147483727" r:id="rId13"/>
    <p:sldLayoutId id="2147483728" r:id="rId14"/>
    <p:sldLayoutId id="2147483729" r:id="rId15"/>
    <p:sldLayoutId id="2147483745" r:id="rId16"/>
    <p:sldLayoutId id="2147483723" r:id="rId17"/>
    <p:sldLayoutId id="2147483734" r:id="rId18"/>
  </p:sldLayoutIdLst>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30400" indent="-230400" algn="l" defTabSz="914333" rtl="0" eaLnBrk="1" latinLnBrk="0" hangingPunct="1">
        <a:lnSpc>
          <a:spcPct val="107000"/>
        </a:lnSpc>
        <a:spcBef>
          <a:spcPts val="500"/>
        </a:spcBef>
        <a:buFont typeface="Wingdings" panose="05000000000000000000" pitchFamily="2" charset="2"/>
        <a:buChar char="§"/>
        <a:defRPr sz="1800" kern="1200">
          <a:solidFill>
            <a:schemeClr val="tx1"/>
          </a:solidFill>
          <a:latin typeface="+mn-lt"/>
          <a:ea typeface="+mn-ea"/>
          <a:cs typeface="+mn-cs"/>
        </a:defRPr>
      </a:lvl1pPr>
      <a:lvl2pPr marL="687600" indent="-230400" algn="l" defTabSz="914333" rtl="0" eaLnBrk="1" latinLnBrk="0" hangingPunct="1">
        <a:lnSpc>
          <a:spcPct val="103000"/>
        </a:lnSpc>
        <a:spcBef>
          <a:spcPts val="500"/>
        </a:spcBef>
        <a:buFont typeface="Symbol" panose="05050102010706020507" pitchFamily="18" charset="2"/>
        <a:buChar char="-"/>
        <a:defRPr sz="1600" kern="1200">
          <a:solidFill>
            <a:schemeClr val="tx1"/>
          </a:solidFill>
          <a:latin typeface="+mn-lt"/>
          <a:ea typeface="+mn-ea"/>
          <a:cs typeface="+mn-cs"/>
        </a:defRPr>
      </a:lvl2pPr>
      <a:lvl3pPr marL="1144800" indent="-230400" algn="l" defTabSz="914333" rtl="0" eaLnBrk="1" latinLnBrk="0" hangingPunct="1">
        <a:lnSpc>
          <a:spcPct val="102000"/>
        </a:lnSpc>
        <a:spcBef>
          <a:spcPts val="500"/>
        </a:spcBef>
        <a:buFont typeface="Symbol" panose="05050102010706020507" pitchFamily="18" charset="2"/>
        <a:buChar char="-"/>
        <a:defRPr sz="1400" kern="1200">
          <a:solidFill>
            <a:schemeClr val="tx1"/>
          </a:solidFill>
          <a:latin typeface="+mn-lt"/>
          <a:ea typeface="+mn-ea"/>
          <a:cs typeface="+mn-cs"/>
        </a:defRPr>
      </a:lvl3pPr>
      <a:lvl4pPr marL="1602000" indent="-230400"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1602000" indent="-230400"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1602000" indent="-230400"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1602000" indent="-230400"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1602000" indent="-230400"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1602000" indent="-230400"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5.png"/><Relationship Id="rId3" Type="http://schemas.openxmlformats.org/officeDocument/2006/relationships/slideLayout" Target="../slideLayouts/slideLayout17.xml"/><Relationship Id="rId7" Type="http://schemas.openxmlformats.org/officeDocument/2006/relationships/image" Target="../media/image81.png"/><Relationship Id="rId12" Type="http://schemas.openxmlformats.org/officeDocument/2006/relationships/image" Target="../media/image84.svg"/><Relationship Id="rId2" Type="http://schemas.openxmlformats.org/officeDocument/2006/relationships/video" Target="../media/media1.mp4"/><Relationship Id="rId16" Type="http://schemas.openxmlformats.org/officeDocument/2006/relationships/image" Target="../media/image88.svg"/><Relationship Id="rId1" Type="http://schemas.microsoft.com/office/2007/relationships/media" Target="../media/media1.mp4"/><Relationship Id="rId6" Type="http://schemas.openxmlformats.org/officeDocument/2006/relationships/image" Target="../media/image80.svg"/><Relationship Id="rId11" Type="http://schemas.openxmlformats.org/officeDocument/2006/relationships/image" Target="../media/image83.png"/><Relationship Id="rId5" Type="http://schemas.openxmlformats.org/officeDocument/2006/relationships/image" Target="../media/image79.png"/><Relationship Id="rId15" Type="http://schemas.openxmlformats.org/officeDocument/2006/relationships/image" Target="../media/image87.png"/><Relationship Id="rId10" Type="http://schemas.openxmlformats.org/officeDocument/2006/relationships/image" Target="../media/image60.svg"/><Relationship Id="rId4" Type="http://schemas.openxmlformats.org/officeDocument/2006/relationships/image" Target="../media/image78.png"/><Relationship Id="rId9" Type="http://schemas.openxmlformats.org/officeDocument/2006/relationships/image" Target="../media/image59.png"/><Relationship Id="rId14" Type="http://schemas.openxmlformats.org/officeDocument/2006/relationships/image" Target="../media/image86.svg"/></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slideLayout" Target="../slideLayouts/slideLayout17.xml"/><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78.png"/><Relationship Id="rId9" Type="http://schemas.openxmlformats.org/officeDocument/2006/relationships/image" Target="../media/image93.png"/><Relationship Id="rId14" Type="http://schemas.openxmlformats.org/officeDocument/2006/relationships/image" Target="../media/image98.svg"/></Relationships>
</file>

<file path=ppt/slides/_rels/slide1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3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07.svg"/><Relationship Id="rId11" Type="http://schemas.openxmlformats.org/officeDocument/2006/relationships/image" Target="../media/image41.png"/><Relationship Id="rId5" Type="http://schemas.openxmlformats.org/officeDocument/2006/relationships/image" Target="../media/image106.png"/><Relationship Id="rId10" Type="http://schemas.openxmlformats.org/officeDocument/2006/relationships/image" Target="../media/image26.svg"/><Relationship Id="rId4" Type="http://schemas.openxmlformats.org/officeDocument/2006/relationships/image" Target="../media/image105.svg"/><Relationship Id="rId9" Type="http://schemas.openxmlformats.org/officeDocument/2006/relationships/image" Target="../media/image25.png"/><Relationship Id="rId14" Type="http://schemas.openxmlformats.org/officeDocument/2006/relationships/image" Target="../media/image4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10.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13.svg"/><Relationship Id="rId11" Type="http://schemas.openxmlformats.org/officeDocument/2006/relationships/image" Target="../media/image114.svg"/><Relationship Id="rId5" Type="http://schemas.openxmlformats.org/officeDocument/2006/relationships/image" Target="../media/image112.png"/><Relationship Id="rId10" Type="http://schemas.openxmlformats.org/officeDocument/2006/relationships/image" Target="../media/image26.svg"/><Relationship Id="rId4" Type="http://schemas.openxmlformats.org/officeDocument/2006/relationships/image" Target="../media/image111.sv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63.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26.svg"/><Relationship Id="rId4" Type="http://schemas.openxmlformats.org/officeDocument/2006/relationships/image" Target="../media/image64.sv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65.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26.svg"/><Relationship Id="rId4" Type="http://schemas.openxmlformats.org/officeDocument/2006/relationships/image" Target="../media/image66.sv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tags" Target="../tags/tag4.xml"/><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tags" Target="../tags/tag3.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notesSlide" Target="../notesSlides/notesSlide5.xml"/><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slideLayout" Target="../slideLayouts/slideLayout10.xml"/><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35.png"/><Relationship Id="rId12"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6.sv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40.svg"/><Relationship Id="rId4" Type="http://schemas.openxmlformats.org/officeDocument/2006/relationships/image" Target="../media/image54.svg"/><Relationship Id="rId9" Type="http://schemas.openxmlformats.org/officeDocument/2006/relationships/image" Target="../media/image39.png"/><Relationship Id="rId14" Type="http://schemas.openxmlformats.org/officeDocument/2006/relationships/image" Target="../media/image5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89E0-89D9-4425-AE04-BF03119740B1}"/>
              </a:ext>
            </a:extLst>
          </p:cNvPr>
          <p:cNvSpPr>
            <a:spLocks noGrp="1"/>
          </p:cNvSpPr>
          <p:nvPr>
            <p:ph type="ctrTitle"/>
          </p:nvPr>
        </p:nvSpPr>
        <p:spPr/>
        <p:txBody>
          <a:bodyPr>
            <a:normAutofit/>
          </a:bodyPr>
          <a:lstStyle/>
          <a:p>
            <a:r>
              <a:rPr lang="en-US" sz="3600"/>
              <a:t>Data security in a hyper-connected world</a:t>
            </a:r>
          </a:p>
        </p:txBody>
      </p:sp>
      <p:sp>
        <p:nvSpPr>
          <p:cNvPr id="5" name="Text Placeholder 4">
            <a:extLst>
              <a:ext uri="{FF2B5EF4-FFF2-40B4-BE49-F238E27FC236}">
                <a16:creationId xmlns:a16="http://schemas.microsoft.com/office/drawing/2014/main" id="{84966191-586E-1490-6731-8D68803951FB}"/>
              </a:ext>
            </a:extLst>
          </p:cNvPr>
          <p:cNvSpPr>
            <a:spLocks noGrp="1"/>
          </p:cNvSpPr>
          <p:nvPr>
            <p:ph type="body" sz="quarter" idx="1"/>
          </p:nvPr>
        </p:nvSpPr>
        <p:spPr/>
        <p:txBody>
          <a:bodyPr/>
          <a:lstStyle/>
          <a:p>
            <a:r>
              <a:rPr lang="en-US"/>
              <a:t>Bosch Video Systems and Solutions</a:t>
            </a:r>
          </a:p>
          <a:p>
            <a:endParaRPr lang="en-US"/>
          </a:p>
        </p:txBody>
      </p:sp>
    </p:spTree>
    <p:extLst>
      <p:ext uri="{BB962C8B-B14F-4D97-AF65-F5344CB8AC3E}">
        <p14:creationId xmlns:p14="http://schemas.microsoft.com/office/powerpoint/2010/main" val="2853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Worrying about the consequences?</a:t>
            </a:r>
          </a:p>
        </p:txBody>
      </p:sp>
      <p:sp>
        <p:nvSpPr>
          <p:cNvPr id="19" name="Title 18">
            <a:extLst>
              <a:ext uri="{FF2B5EF4-FFF2-40B4-BE49-F238E27FC236}">
                <a16:creationId xmlns:a16="http://schemas.microsoft.com/office/drawing/2014/main" id="{9DB4E423-C1E1-0500-BA3A-7E7E71D66C00}"/>
              </a:ext>
            </a:extLst>
          </p:cNvPr>
          <p:cNvSpPr>
            <a:spLocks noGrp="1"/>
          </p:cNvSpPr>
          <p:nvPr>
            <p:ph type="title"/>
          </p:nvPr>
        </p:nvSpPr>
        <p:spPr/>
        <p:txBody>
          <a:bodyPr/>
          <a:lstStyle/>
          <a:p>
            <a:r>
              <a:rPr lang="en-US"/>
              <a:t>Protecting personal data</a:t>
            </a:r>
          </a:p>
        </p:txBody>
      </p:sp>
      <p:sp>
        <p:nvSpPr>
          <p:cNvPr id="3" name="Rectangle 2">
            <a:extLst>
              <a:ext uri="{FF2B5EF4-FFF2-40B4-BE49-F238E27FC236}">
                <a16:creationId xmlns:a16="http://schemas.microsoft.com/office/drawing/2014/main" id="{224CCBA0-771B-A21B-5132-B81177DD0897}"/>
              </a:ext>
            </a:extLst>
          </p:cNvPr>
          <p:cNvSpPr/>
          <p:nvPr/>
        </p:nvSpPr>
        <p:spPr>
          <a:xfrm>
            <a:off x="203200" y="1828800"/>
            <a:ext cx="3242633" cy="326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a:solidFill>
                  <a:schemeClr val="bg1"/>
                </a:solidFill>
                <a:latin typeface="+mn-lt"/>
                <a:ea typeface="Helvetica" charset="0"/>
                <a:cs typeface="Arial" panose="020B0604020202020204" pitchFamily="34" charset="0"/>
              </a:rPr>
              <a:t>General Data Protection Regulation (GDPR)</a:t>
            </a:r>
          </a:p>
          <a:p>
            <a:endParaRPr lang="en-US" b="1" kern="0">
              <a:solidFill>
                <a:schemeClr val="bg1"/>
              </a:solidFill>
              <a:cs typeface="Arial" panose="020B0604020202020204" pitchFamily="34" charset="0"/>
            </a:endParaRPr>
          </a:p>
          <a:p>
            <a:pPr>
              <a:spcBef>
                <a:spcPts val="540"/>
              </a:spcBef>
            </a:pPr>
            <a:r>
              <a:rPr lang="en-US" sz="1400">
                <a:solidFill>
                  <a:schemeClr val="bg1"/>
                </a:solidFill>
                <a:latin typeface="+mn-lt"/>
                <a:cs typeface="Arial" panose="020B0604020202020204" pitchFamily="34" charset="0"/>
              </a:rPr>
              <a:t>Unify and strengthen the </a:t>
            </a:r>
            <a:br>
              <a:rPr lang="en-US" sz="1400">
                <a:solidFill>
                  <a:schemeClr val="bg1"/>
                </a:solidFill>
                <a:latin typeface="+mn-lt"/>
                <a:cs typeface="Arial" panose="020B0604020202020204" pitchFamily="34" charset="0"/>
              </a:rPr>
            </a:br>
            <a:r>
              <a:rPr lang="en-US" sz="1400">
                <a:solidFill>
                  <a:schemeClr val="bg1"/>
                </a:solidFill>
                <a:latin typeface="+mn-lt"/>
                <a:cs typeface="Arial" panose="020B0604020202020204" pitchFamily="34" charset="0"/>
              </a:rPr>
              <a:t>data protection of individuals</a:t>
            </a:r>
          </a:p>
          <a:p>
            <a:pPr>
              <a:spcBef>
                <a:spcPts val="540"/>
              </a:spcBef>
            </a:pPr>
            <a:endParaRPr lang="en-US" sz="1400" kern="0">
              <a:solidFill>
                <a:schemeClr val="bg1"/>
              </a:solidFill>
              <a:latin typeface="+mn-lt"/>
              <a:cs typeface="Arial" panose="020B0604020202020204" pitchFamily="34" charset="0"/>
            </a:endParaRPr>
          </a:p>
          <a:p>
            <a:pPr>
              <a:spcBef>
                <a:spcPts val="540"/>
              </a:spcBef>
            </a:pPr>
            <a:r>
              <a:rPr lang="en-US" sz="1400" kern="0">
                <a:solidFill>
                  <a:schemeClr val="bg1"/>
                </a:solidFill>
                <a:latin typeface="+mn-lt"/>
                <a:cs typeface="Arial" panose="020B0604020202020204" pitchFamily="34" charset="0"/>
              </a:rPr>
              <a:t>Since </a:t>
            </a:r>
            <a:br>
              <a:rPr lang="en-US" sz="1400" kern="0">
                <a:solidFill>
                  <a:schemeClr val="bg1"/>
                </a:solidFill>
                <a:latin typeface="+mn-lt"/>
                <a:cs typeface="Arial" panose="020B0604020202020204" pitchFamily="34" charset="0"/>
              </a:rPr>
            </a:br>
            <a:r>
              <a:rPr lang="en-US" sz="1400" kern="0">
                <a:solidFill>
                  <a:schemeClr val="bg1"/>
                </a:solidFill>
                <a:latin typeface="+mn-lt"/>
                <a:cs typeface="Arial" panose="020B0604020202020204" pitchFamily="34" charset="0"/>
              </a:rPr>
              <a:t>May 25 2018</a:t>
            </a:r>
          </a:p>
          <a:p>
            <a:endParaRPr lang="en-US" sz="1100" kern="0">
              <a:solidFill>
                <a:schemeClr val="bg1"/>
              </a:solidFill>
              <a:latin typeface="+mn-lt"/>
              <a:cs typeface="Arial" panose="020B0604020202020204" pitchFamily="34" charset="0"/>
            </a:endParaRPr>
          </a:p>
        </p:txBody>
      </p:sp>
      <p:sp>
        <p:nvSpPr>
          <p:cNvPr id="4" name="Rectangle 3">
            <a:extLst>
              <a:ext uri="{FF2B5EF4-FFF2-40B4-BE49-F238E27FC236}">
                <a16:creationId xmlns:a16="http://schemas.microsoft.com/office/drawing/2014/main" id="{096C4850-C3D0-2EA8-11E6-BAF057E0D4E4}"/>
              </a:ext>
            </a:extLst>
          </p:cNvPr>
          <p:cNvSpPr/>
          <p:nvPr/>
        </p:nvSpPr>
        <p:spPr>
          <a:xfrm>
            <a:off x="3623404" y="1828800"/>
            <a:ext cx="4424187" cy="3260248"/>
          </a:xfrm>
          <a:prstGeom prst="rect">
            <a:avLst/>
          </a:prstGeom>
          <a:solidFill>
            <a:srgbClr val="004975"/>
          </a:solidFill>
          <a:ln>
            <a:solidFill>
              <a:srgbClr val="00497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a:solidFill>
                  <a:schemeClr val="bg1"/>
                </a:solidFill>
                <a:latin typeface="+mn-lt"/>
                <a:ea typeface="Helvetica" charset="0"/>
                <a:cs typeface="Arial" panose="020B0604020202020204" pitchFamily="34" charset="0"/>
              </a:rPr>
              <a:t>What is personal data?</a:t>
            </a:r>
          </a:p>
          <a:p>
            <a:endParaRPr lang="en-US" b="1" kern="0">
              <a:solidFill>
                <a:schemeClr val="bg1"/>
              </a:solidFill>
              <a:cs typeface="Arial" panose="020B0604020202020204" pitchFamily="34" charset="0"/>
            </a:endParaRPr>
          </a:p>
          <a:p>
            <a:endParaRPr lang="en-US" b="1" kern="0">
              <a:solidFill>
                <a:schemeClr val="bg1"/>
              </a:solidFill>
              <a:cs typeface="Arial" panose="020B0604020202020204" pitchFamily="34" charset="0"/>
            </a:endParaRPr>
          </a:p>
          <a:p>
            <a:pPr defTabSz="822686" fontAlgn="auto">
              <a:lnSpc>
                <a:spcPct val="107000"/>
              </a:lnSpc>
              <a:spcBef>
                <a:spcPts val="450"/>
              </a:spcBef>
              <a:spcAft>
                <a:spcPts val="0"/>
              </a:spcAft>
            </a:pPr>
            <a:r>
              <a:rPr lang="en-US" sz="1400" kern="0">
                <a:solidFill>
                  <a:schemeClr val="bg1"/>
                </a:solidFill>
                <a:latin typeface="+mn-lt"/>
                <a:cs typeface="Arial" panose="020B0604020202020204" pitchFamily="34" charset="0"/>
              </a:rPr>
              <a:t>- Name 		- Date of birth</a:t>
            </a:r>
          </a:p>
          <a:p>
            <a:pPr defTabSz="822686" fontAlgn="auto">
              <a:lnSpc>
                <a:spcPct val="107000"/>
              </a:lnSpc>
              <a:spcBef>
                <a:spcPts val="450"/>
              </a:spcBef>
              <a:spcAft>
                <a:spcPts val="0"/>
              </a:spcAft>
            </a:pPr>
            <a:r>
              <a:rPr lang="en-US" sz="1400" kern="0">
                <a:solidFill>
                  <a:schemeClr val="bg1"/>
                </a:solidFill>
                <a:latin typeface="+mn-lt"/>
                <a:cs typeface="Arial" panose="020B0604020202020204" pitchFamily="34" charset="0"/>
              </a:rPr>
              <a:t>- Phone number	- Email</a:t>
            </a:r>
          </a:p>
          <a:p>
            <a:pPr defTabSz="822686" fontAlgn="auto">
              <a:lnSpc>
                <a:spcPct val="107000"/>
              </a:lnSpc>
              <a:spcBef>
                <a:spcPts val="450"/>
              </a:spcBef>
              <a:spcAft>
                <a:spcPts val="0"/>
              </a:spcAft>
              <a:buSzPct val="110000"/>
            </a:pPr>
            <a:r>
              <a:rPr lang="en-US" sz="1400" kern="0">
                <a:solidFill>
                  <a:schemeClr val="bg1"/>
                </a:solidFill>
                <a:latin typeface="+mn-lt"/>
                <a:cs typeface="Arial" panose="020B0604020202020204" pitchFamily="34" charset="0"/>
              </a:rPr>
              <a:t>- Social security no.	- </a:t>
            </a:r>
            <a:r>
              <a:rPr lang="en-US" sz="1400" kern="0" baseline="0">
                <a:solidFill>
                  <a:schemeClr val="bg1"/>
                </a:solidFill>
                <a:latin typeface="+mn-lt"/>
                <a:cs typeface="Arial" panose="020B0604020202020204" pitchFamily="34" charset="0"/>
              </a:rPr>
              <a:t>License plate number</a:t>
            </a:r>
          </a:p>
          <a:p>
            <a:pPr defTabSz="822686" fontAlgn="auto">
              <a:lnSpc>
                <a:spcPct val="107000"/>
              </a:lnSpc>
              <a:spcBef>
                <a:spcPts val="450"/>
              </a:spcBef>
              <a:spcAft>
                <a:spcPts val="0"/>
              </a:spcAft>
              <a:buSzPct val="110000"/>
            </a:pPr>
            <a:r>
              <a:rPr lang="en-US" sz="1400" kern="0">
                <a:solidFill>
                  <a:schemeClr val="bg1"/>
                </a:solidFill>
                <a:latin typeface="+mn-lt"/>
                <a:cs typeface="Arial" panose="020B0604020202020204" pitchFamily="34" charset="0"/>
              </a:rPr>
              <a:t>- Photos		- </a:t>
            </a:r>
            <a:r>
              <a:rPr lang="en-US" sz="1400" kern="0" baseline="0">
                <a:solidFill>
                  <a:schemeClr val="bg1"/>
                </a:solidFill>
                <a:latin typeface="+mn-lt"/>
                <a:cs typeface="Arial" panose="020B0604020202020204" pitchFamily="34" charset="0"/>
              </a:rPr>
              <a:t>Videos</a:t>
            </a:r>
            <a:endParaRPr lang="en-US" sz="1400" kern="0">
              <a:solidFill>
                <a:schemeClr val="bg1"/>
              </a:solidFill>
              <a:latin typeface="+mn-lt"/>
              <a:cs typeface="Arial" panose="020B0604020202020204" pitchFamily="34" charset="0"/>
            </a:endParaRPr>
          </a:p>
          <a:p>
            <a:pPr marL="161946" indent="-161946" defTabSz="822686" fontAlgn="auto">
              <a:lnSpc>
                <a:spcPct val="107000"/>
              </a:lnSpc>
              <a:spcBef>
                <a:spcPts val="450"/>
              </a:spcBef>
              <a:spcAft>
                <a:spcPts val="0"/>
              </a:spcAft>
              <a:buFont typeface="Wingdings" pitchFamily="2" charset="2"/>
              <a:buChar char="§"/>
            </a:pPr>
            <a:endParaRPr lang="en-US" sz="1100" kern="0">
              <a:solidFill>
                <a:schemeClr val="bg1"/>
              </a:solidFill>
              <a:latin typeface="+mn-lt"/>
              <a:cs typeface="Arial" panose="020B0604020202020204" pitchFamily="34" charset="0"/>
            </a:endParaRPr>
          </a:p>
          <a:p>
            <a:endParaRPr lang="en-US" sz="1100" kern="0">
              <a:solidFill>
                <a:schemeClr val="bg1"/>
              </a:solidFill>
              <a:latin typeface="+mn-lt"/>
              <a:cs typeface="Arial" panose="020B0604020202020204" pitchFamily="34" charset="0"/>
            </a:endParaRPr>
          </a:p>
        </p:txBody>
      </p:sp>
      <p:sp>
        <p:nvSpPr>
          <p:cNvPr id="5" name="Rectangle 4">
            <a:extLst>
              <a:ext uri="{FF2B5EF4-FFF2-40B4-BE49-F238E27FC236}">
                <a16:creationId xmlns:a16="http://schemas.microsoft.com/office/drawing/2014/main" id="{9944160B-9643-FE9A-16FA-1A987056CC99}"/>
              </a:ext>
            </a:extLst>
          </p:cNvPr>
          <p:cNvSpPr/>
          <p:nvPr/>
        </p:nvSpPr>
        <p:spPr>
          <a:xfrm>
            <a:off x="8191566" y="1828800"/>
            <a:ext cx="2578033" cy="326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a:solidFill>
                  <a:schemeClr val="bg1"/>
                </a:solidFill>
                <a:latin typeface="+mn-lt"/>
                <a:ea typeface="Helvetica" charset="0"/>
                <a:cs typeface="Arial" panose="020B0604020202020204" pitchFamily="34" charset="0"/>
              </a:rPr>
              <a:t>Fines</a:t>
            </a:r>
          </a:p>
          <a:p>
            <a:endParaRPr lang="en-US" b="1">
              <a:solidFill>
                <a:schemeClr val="bg1"/>
              </a:solidFill>
              <a:ea typeface="Helvetica" charset="0"/>
              <a:cs typeface="Arial" panose="020B0604020202020204" pitchFamily="34" charset="0"/>
            </a:endParaRPr>
          </a:p>
          <a:p>
            <a:endParaRPr lang="en-US" sz="1800" b="1">
              <a:solidFill>
                <a:schemeClr val="bg1"/>
              </a:solidFill>
              <a:latin typeface="+mn-lt"/>
              <a:ea typeface="Helvetica" charset="0"/>
              <a:cs typeface="Arial" panose="020B0604020202020204" pitchFamily="34" charset="0"/>
            </a:endParaRPr>
          </a:p>
          <a:p>
            <a:r>
              <a:rPr lang="en-US" sz="1400">
                <a:solidFill>
                  <a:schemeClr val="bg1"/>
                </a:solidFill>
                <a:latin typeface="+mn-lt"/>
                <a:cs typeface="Arial" panose="020B0604020202020204" pitchFamily="34" charset="0"/>
              </a:rPr>
              <a:t>Up to 4% of worldwide revenues or 20 Million Euros</a:t>
            </a:r>
            <a:endParaRPr lang="en-US" sz="1400" kern="0">
              <a:solidFill>
                <a:schemeClr val="bg1"/>
              </a:solidFill>
              <a:latin typeface="+mn-lt"/>
              <a:cs typeface="Arial" panose="020B0604020202020204" pitchFamily="34" charset="0"/>
            </a:endParaRPr>
          </a:p>
          <a:p>
            <a:endParaRPr lang="en-US" sz="1100" kern="0">
              <a:solidFill>
                <a:schemeClr val="bg1"/>
              </a:solidFill>
              <a:latin typeface="+mn-lt"/>
              <a:cs typeface="Arial" panose="020B0604020202020204" pitchFamily="34" charset="0"/>
            </a:endParaRPr>
          </a:p>
        </p:txBody>
      </p:sp>
      <p:pic>
        <p:nvPicPr>
          <p:cNvPr id="11" name="Graphic 10">
            <a:extLst>
              <a:ext uri="{FF2B5EF4-FFF2-40B4-BE49-F238E27FC236}">
                <a16:creationId xmlns:a16="http://schemas.microsoft.com/office/drawing/2014/main" id="{81F32BDD-7FA6-4148-19F1-4D7EE39CE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8230" y="3964395"/>
            <a:ext cx="1044000" cy="1044000"/>
          </a:xfrm>
          <a:prstGeom prst="rect">
            <a:avLst/>
          </a:prstGeom>
        </p:spPr>
      </p:pic>
      <p:pic>
        <p:nvPicPr>
          <p:cNvPr id="15" name="Graphic 14">
            <a:extLst>
              <a:ext uri="{FF2B5EF4-FFF2-40B4-BE49-F238E27FC236}">
                <a16:creationId xmlns:a16="http://schemas.microsoft.com/office/drawing/2014/main" id="{881EE327-B58C-B701-681D-03F0318BB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7529" y="3890881"/>
            <a:ext cx="1044000" cy="1044000"/>
          </a:xfrm>
          <a:prstGeom prst="rect">
            <a:avLst/>
          </a:prstGeom>
        </p:spPr>
      </p:pic>
      <p:pic>
        <p:nvPicPr>
          <p:cNvPr id="17" name="Graphic 16">
            <a:extLst>
              <a:ext uri="{FF2B5EF4-FFF2-40B4-BE49-F238E27FC236}">
                <a16:creationId xmlns:a16="http://schemas.microsoft.com/office/drawing/2014/main" id="{9531BE69-1AD3-E0C2-0024-6FB2D3D7B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6263" y="3934828"/>
            <a:ext cx="1044000" cy="1044000"/>
          </a:xfrm>
          <a:prstGeom prst="rect">
            <a:avLst/>
          </a:prstGeom>
        </p:spPr>
      </p:pic>
      <p:sp>
        <p:nvSpPr>
          <p:cNvPr id="6" name="Slide Number Placeholder 5">
            <a:extLst>
              <a:ext uri="{FF2B5EF4-FFF2-40B4-BE49-F238E27FC236}">
                <a16:creationId xmlns:a16="http://schemas.microsoft.com/office/drawing/2014/main" id="{0C18C00F-F11D-6F9E-EDA7-F877DABC413B}"/>
              </a:ext>
            </a:extLst>
          </p:cNvPr>
          <p:cNvSpPr>
            <a:spLocks noGrp="1"/>
          </p:cNvSpPr>
          <p:nvPr>
            <p:ph type="sldNum" sz="quarter" idx="12"/>
          </p:nvPr>
        </p:nvSpPr>
        <p:spPr/>
        <p:txBody>
          <a:bodyPr/>
          <a:lstStyle/>
          <a:p>
            <a:fld id="{4898AEC0-503E-4FA4-859C-D0F72D6E3F79}" type="slidenum">
              <a:rPr lang="en-US" noProof="1" smtClean="0"/>
              <a:pPr/>
              <a:t>10</a:t>
            </a:fld>
            <a:endParaRPr lang="en-US" noProof="1"/>
          </a:p>
        </p:txBody>
      </p:sp>
    </p:spTree>
    <p:extLst>
      <p:ext uri="{BB962C8B-B14F-4D97-AF65-F5344CB8AC3E}">
        <p14:creationId xmlns:p14="http://schemas.microsoft.com/office/powerpoint/2010/main" val="303568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Worrying about the consequences?</a:t>
            </a:r>
          </a:p>
        </p:txBody>
      </p:sp>
      <p:sp>
        <p:nvSpPr>
          <p:cNvPr id="11" name="Title 10">
            <a:extLst>
              <a:ext uri="{FF2B5EF4-FFF2-40B4-BE49-F238E27FC236}">
                <a16:creationId xmlns:a16="http://schemas.microsoft.com/office/drawing/2014/main" id="{EE9D52F2-E5E5-F792-3C5D-599ADDF96B32}"/>
              </a:ext>
            </a:extLst>
          </p:cNvPr>
          <p:cNvSpPr>
            <a:spLocks noGrp="1"/>
          </p:cNvSpPr>
          <p:nvPr>
            <p:ph type="title"/>
          </p:nvPr>
        </p:nvSpPr>
        <p:spPr/>
        <p:txBody>
          <a:bodyPr/>
          <a:lstStyle/>
          <a:p>
            <a:r>
              <a:rPr lang="en-US"/>
              <a:t>Protecting personal data</a:t>
            </a:r>
          </a:p>
        </p:txBody>
      </p:sp>
      <p:sp>
        <p:nvSpPr>
          <p:cNvPr id="3" name="Rectangle 2">
            <a:extLst>
              <a:ext uri="{FF2B5EF4-FFF2-40B4-BE49-F238E27FC236}">
                <a16:creationId xmlns:a16="http://schemas.microsoft.com/office/drawing/2014/main" id="{078ECA94-0BBC-57FC-9CC5-A0C036FD99C1}"/>
              </a:ext>
            </a:extLst>
          </p:cNvPr>
          <p:cNvSpPr/>
          <p:nvPr/>
        </p:nvSpPr>
        <p:spPr>
          <a:xfrm>
            <a:off x="1215248" y="1685883"/>
            <a:ext cx="2591250" cy="36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Rectangle 3">
            <a:extLst>
              <a:ext uri="{FF2B5EF4-FFF2-40B4-BE49-F238E27FC236}">
                <a16:creationId xmlns:a16="http://schemas.microsoft.com/office/drawing/2014/main" id="{197B6EC1-7051-A710-6F8D-EDB11239444E}"/>
              </a:ext>
            </a:extLst>
          </p:cNvPr>
          <p:cNvSpPr/>
          <p:nvPr/>
        </p:nvSpPr>
        <p:spPr>
          <a:xfrm>
            <a:off x="1215248" y="1724044"/>
            <a:ext cx="2584372" cy="341632"/>
          </a:xfrm>
          <a:prstGeom prst="rect">
            <a:avLst/>
          </a:prstGeom>
          <a:solidFill>
            <a:srgbClr val="007BC0"/>
          </a:solidFill>
        </p:spPr>
        <p:txBody>
          <a:bodyPr wrap="square">
            <a:spAutoFit/>
          </a:bodyPr>
          <a:lstStyle/>
          <a:p>
            <a:pPr algn="ctr">
              <a:lnSpc>
                <a:spcPct val="90000"/>
              </a:lnSpc>
              <a:spcBef>
                <a:spcPts val="450"/>
              </a:spcBef>
            </a:pPr>
            <a:r>
              <a:rPr lang="en-US" b="1">
                <a:solidFill>
                  <a:schemeClr val="bg1"/>
                </a:solidFill>
                <a:latin typeface="+mn-lt"/>
                <a:ea typeface="Helvetica" charset="0"/>
                <a:cs typeface="Arial" panose="020B0604020202020204" pitchFamily="34" charset="0"/>
              </a:rPr>
              <a:t>Privacy by design</a:t>
            </a:r>
          </a:p>
        </p:txBody>
      </p:sp>
      <p:sp>
        <p:nvSpPr>
          <p:cNvPr id="34" name="Rectangle 33">
            <a:extLst>
              <a:ext uri="{FF2B5EF4-FFF2-40B4-BE49-F238E27FC236}">
                <a16:creationId xmlns:a16="http://schemas.microsoft.com/office/drawing/2014/main" id="{07F8EF7A-E6E5-A865-85AB-3ECE45A4C712}"/>
              </a:ext>
            </a:extLst>
          </p:cNvPr>
          <p:cNvSpPr/>
          <p:nvPr/>
        </p:nvSpPr>
        <p:spPr>
          <a:xfrm>
            <a:off x="1215248" y="3705962"/>
            <a:ext cx="2591250" cy="1200329"/>
          </a:xfrm>
          <a:prstGeom prst="rect">
            <a:avLst/>
          </a:prstGeom>
        </p:spPr>
        <p:txBody>
          <a:bodyPr wrap="square">
            <a:spAutoFit/>
          </a:bodyPr>
          <a:lstStyle/>
          <a:p>
            <a:pPr algn="ctr">
              <a:spcBef>
                <a:spcPts val="450"/>
              </a:spcBef>
            </a:pPr>
            <a:r>
              <a:rPr lang="en-US">
                <a:latin typeface="+mn-lt"/>
                <a:cs typeface="Arial" panose="020B0604020202020204" pitchFamily="34" charset="0"/>
              </a:rPr>
              <a:t>Protecting your data and privacy with confidentiality, </a:t>
            </a:r>
            <a:br>
              <a:rPr lang="en-US">
                <a:latin typeface="+mn-lt"/>
                <a:cs typeface="Arial" panose="020B0604020202020204" pitchFamily="34" charset="0"/>
              </a:rPr>
            </a:br>
            <a:r>
              <a:rPr lang="en-US">
                <a:latin typeface="+mn-lt"/>
                <a:cs typeface="Arial" panose="020B0604020202020204" pitchFamily="34" charset="0"/>
              </a:rPr>
              <a:t>integrity and availability</a:t>
            </a:r>
            <a:endParaRPr lang="en-US">
              <a:latin typeface="+mn-lt"/>
              <a:ea typeface="Helvetica" charset="0"/>
              <a:cs typeface="Arial" panose="020B0604020202020204" pitchFamily="34" charset="0"/>
            </a:endParaRPr>
          </a:p>
        </p:txBody>
      </p:sp>
      <p:sp>
        <p:nvSpPr>
          <p:cNvPr id="5" name="Rectangle 4">
            <a:extLst>
              <a:ext uri="{FF2B5EF4-FFF2-40B4-BE49-F238E27FC236}">
                <a16:creationId xmlns:a16="http://schemas.microsoft.com/office/drawing/2014/main" id="{717E2C57-9111-B7D6-7278-5854BDB8F042}"/>
              </a:ext>
            </a:extLst>
          </p:cNvPr>
          <p:cNvSpPr/>
          <p:nvPr/>
        </p:nvSpPr>
        <p:spPr>
          <a:xfrm>
            <a:off x="4184769" y="1685883"/>
            <a:ext cx="2591250" cy="36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1C3D7321-E89B-B850-8C0E-ADCE79982920}"/>
              </a:ext>
            </a:extLst>
          </p:cNvPr>
          <p:cNvSpPr/>
          <p:nvPr/>
        </p:nvSpPr>
        <p:spPr>
          <a:xfrm>
            <a:off x="4198498" y="1724044"/>
            <a:ext cx="2577521" cy="341632"/>
          </a:xfrm>
          <a:prstGeom prst="rect">
            <a:avLst/>
          </a:prstGeom>
          <a:solidFill>
            <a:srgbClr val="007BC0"/>
          </a:solidFill>
        </p:spPr>
        <p:txBody>
          <a:bodyPr wrap="square">
            <a:spAutoFit/>
          </a:bodyPr>
          <a:lstStyle/>
          <a:p>
            <a:pPr algn="ctr">
              <a:lnSpc>
                <a:spcPct val="90000"/>
              </a:lnSpc>
              <a:spcBef>
                <a:spcPts val="450"/>
              </a:spcBef>
            </a:pPr>
            <a:r>
              <a:rPr lang="en-US" b="1">
                <a:solidFill>
                  <a:schemeClr val="bg1"/>
                </a:solidFill>
                <a:latin typeface="+mn-lt"/>
                <a:ea typeface="Helvetica" charset="0"/>
                <a:cs typeface="Arial" panose="020B0604020202020204" pitchFamily="34" charset="0"/>
              </a:rPr>
              <a:t>Right to access</a:t>
            </a:r>
          </a:p>
        </p:txBody>
      </p:sp>
      <p:sp>
        <p:nvSpPr>
          <p:cNvPr id="35" name="Rectangle 34">
            <a:extLst>
              <a:ext uri="{FF2B5EF4-FFF2-40B4-BE49-F238E27FC236}">
                <a16:creationId xmlns:a16="http://schemas.microsoft.com/office/drawing/2014/main" id="{BDE1F717-E97F-E242-A56A-3B514D5C4FD6}"/>
              </a:ext>
            </a:extLst>
          </p:cNvPr>
          <p:cNvSpPr/>
          <p:nvPr/>
        </p:nvSpPr>
        <p:spPr>
          <a:xfrm>
            <a:off x="4184769" y="3698346"/>
            <a:ext cx="2591250" cy="1200329"/>
          </a:xfrm>
          <a:prstGeom prst="rect">
            <a:avLst/>
          </a:prstGeom>
        </p:spPr>
        <p:txBody>
          <a:bodyPr wrap="square">
            <a:spAutoFit/>
          </a:bodyPr>
          <a:lstStyle/>
          <a:p>
            <a:pPr algn="ctr">
              <a:spcBef>
                <a:spcPts val="450"/>
              </a:spcBef>
            </a:pPr>
            <a:r>
              <a:rPr lang="en-US">
                <a:latin typeface="+mn-lt"/>
                <a:cs typeface="Arial" panose="020B0604020202020204" pitchFamily="34" charset="0"/>
              </a:rPr>
              <a:t>Provide individuals with </a:t>
            </a:r>
            <a:br>
              <a:rPr lang="en-US">
                <a:latin typeface="+mn-lt"/>
                <a:cs typeface="Arial" panose="020B0604020202020204" pitchFamily="34" charset="0"/>
              </a:rPr>
            </a:br>
            <a:r>
              <a:rPr lang="en-US">
                <a:latin typeface="+mn-lt"/>
                <a:cs typeface="Arial" panose="020B0604020202020204" pitchFamily="34" charset="0"/>
              </a:rPr>
              <a:t>their personal data in a </a:t>
            </a:r>
            <a:br>
              <a:rPr lang="en-US">
                <a:latin typeface="+mn-lt"/>
                <a:cs typeface="Arial" panose="020B0604020202020204" pitchFamily="34" charset="0"/>
              </a:rPr>
            </a:br>
            <a:r>
              <a:rPr lang="en-US">
                <a:latin typeface="+mn-lt"/>
                <a:cs typeface="Arial" panose="020B0604020202020204" pitchFamily="34" charset="0"/>
              </a:rPr>
              <a:t>structured &amp; common format</a:t>
            </a:r>
            <a:endParaRPr lang="en-US">
              <a:latin typeface="+mn-lt"/>
              <a:ea typeface="Helvetica" charset="0"/>
              <a:cs typeface="Arial" panose="020B0604020202020204" pitchFamily="34" charset="0"/>
            </a:endParaRPr>
          </a:p>
        </p:txBody>
      </p:sp>
      <p:sp>
        <p:nvSpPr>
          <p:cNvPr id="7" name="Rectangle 6">
            <a:extLst>
              <a:ext uri="{FF2B5EF4-FFF2-40B4-BE49-F238E27FC236}">
                <a16:creationId xmlns:a16="http://schemas.microsoft.com/office/drawing/2014/main" id="{F9D4C8C2-4F27-AD77-7435-FA8372B9A17C}"/>
              </a:ext>
            </a:extLst>
          </p:cNvPr>
          <p:cNvSpPr/>
          <p:nvPr/>
        </p:nvSpPr>
        <p:spPr>
          <a:xfrm>
            <a:off x="7148306" y="1685883"/>
            <a:ext cx="2591250" cy="36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a:extLst>
              <a:ext uri="{FF2B5EF4-FFF2-40B4-BE49-F238E27FC236}">
                <a16:creationId xmlns:a16="http://schemas.microsoft.com/office/drawing/2014/main" id="{B8B901CC-65DA-4A99-589C-6398A7DAC5F1}"/>
              </a:ext>
            </a:extLst>
          </p:cNvPr>
          <p:cNvSpPr/>
          <p:nvPr/>
        </p:nvSpPr>
        <p:spPr>
          <a:xfrm>
            <a:off x="7148306" y="1724044"/>
            <a:ext cx="2591249" cy="341632"/>
          </a:xfrm>
          <a:prstGeom prst="rect">
            <a:avLst/>
          </a:prstGeom>
          <a:solidFill>
            <a:srgbClr val="007BC0"/>
          </a:solidFill>
        </p:spPr>
        <p:txBody>
          <a:bodyPr wrap="square">
            <a:spAutoFit/>
          </a:bodyPr>
          <a:lstStyle/>
          <a:p>
            <a:pPr algn="ctr">
              <a:lnSpc>
                <a:spcPct val="90000"/>
              </a:lnSpc>
              <a:spcBef>
                <a:spcPts val="450"/>
              </a:spcBef>
            </a:pPr>
            <a:r>
              <a:rPr lang="en-US" b="1">
                <a:solidFill>
                  <a:schemeClr val="bg1"/>
                </a:solidFill>
                <a:latin typeface="+mn-lt"/>
                <a:ea typeface="Helvetica" charset="0"/>
                <a:cs typeface="Arial" panose="020B0604020202020204" pitchFamily="34" charset="0"/>
              </a:rPr>
              <a:t>Right to be forgotten</a:t>
            </a:r>
          </a:p>
        </p:txBody>
      </p:sp>
      <p:sp>
        <p:nvSpPr>
          <p:cNvPr id="36" name="Rectangle 35">
            <a:extLst>
              <a:ext uri="{FF2B5EF4-FFF2-40B4-BE49-F238E27FC236}">
                <a16:creationId xmlns:a16="http://schemas.microsoft.com/office/drawing/2014/main" id="{B1A757A7-DF3B-4BFD-EE54-EBC72A17C190}"/>
              </a:ext>
            </a:extLst>
          </p:cNvPr>
          <p:cNvSpPr/>
          <p:nvPr/>
        </p:nvSpPr>
        <p:spPr>
          <a:xfrm>
            <a:off x="7154290" y="3705962"/>
            <a:ext cx="2591250" cy="923330"/>
          </a:xfrm>
          <a:prstGeom prst="rect">
            <a:avLst/>
          </a:prstGeom>
        </p:spPr>
        <p:txBody>
          <a:bodyPr wrap="square">
            <a:spAutoFit/>
          </a:bodyPr>
          <a:lstStyle/>
          <a:p>
            <a:pPr algn="ctr">
              <a:spcBef>
                <a:spcPts val="450"/>
              </a:spcBef>
            </a:pPr>
            <a:r>
              <a:rPr lang="en-US">
                <a:latin typeface="+mn-lt"/>
                <a:cs typeface="Arial" panose="020B0604020202020204" pitchFamily="34" charset="0"/>
              </a:rPr>
              <a:t>Erase personal data at the subject’s request, without undue delay</a:t>
            </a:r>
            <a:endParaRPr lang="en-US">
              <a:latin typeface="+mn-lt"/>
              <a:ea typeface="Helvetica" charset="0"/>
              <a:cs typeface="Arial" panose="020B0604020202020204" pitchFamily="34" charset="0"/>
            </a:endParaRPr>
          </a:p>
        </p:txBody>
      </p:sp>
      <p:pic>
        <p:nvPicPr>
          <p:cNvPr id="47" name="Graphic 46">
            <a:extLst>
              <a:ext uri="{FF2B5EF4-FFF2-40B4-BE49-F238E27FC236}">
                <a16:creationId xmlns:a16="http://schemas.microsoft.com/office/drawing/2014/main" id="{1BEBCD8B-2ECA-D3BC-BA2C-E7CF532FB1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1353" y="2254488"/>
            <a:ext cx="1359040" cy="1359040"/>
          </a:xfrm>
          <a:prstGeom prst="rect">
            <a:avLst/>
          </a:prstGeom>
        </p:spPr>
      </p:pic>
      <p:pic>
        <p:nvPicPr>
          <p:cNvPr id="49" name="Graphic 48">
            <a:extLst>
              <a:ext uri="{FF2B5EF4-FFF2-40B4-BE49-F238E27FC236}">
                <a16:creationId xmlns:a16="http://schemas.microsoft.com/office/drawing/2014/main" id="{62C98CD6-999A-77D4-47CA-DDD2CA7E72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7427" y="2069586"/>
            <a:ext cx="1691286" cy="1691286"/>
          </a:xfrm>
          <a:prstGeom prst="rect">
            <a:avLst/>
          </a:prstGeom>
        </p:spPr>
      </p:pic>
      <p:pic>
        <p:nvPicPr>
          <p:cNvPr id="51" name="Graphic 50">
            <a:extLst>
              <a:ext uri="{FF2B5EF4-FFF2-40B4-BE49-F238E27FC236}">
                <a16:creationId xmlns:a16="http://schemas.microsoft.com/office/drawing/2014/main" id="{522105FB-6CB4-81E2-B001-7A05EE625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3921" y="2254487"/>
            <a:ext cx="1360018" cy="1360018"/>
          </a:xfrm>
          <a:prstGeom prst="rect">
            <a:avLst/>
          </a:prstGeom>
        </p:spPr>
      </p:pic>
      <p:sp>
        <p:nvSpPr>
          <p:cNvPr id="9" name="Slide Number Placeholder 8">
            <a:extLst>
              <a:ext uri="{FF2B5EF4-FFF2-40B4-BE49-F238E27FC236}">
                <a16:creationId xmlns:a16="http://schemas.microsoft.com/office/drawing/2014/main" id="{5ED05E3F-693D-68FE-8570-B8ED84E68BDA}"/>
              </a:ext>
            </a:extLst>
          </p:cNvPr>
          <p:cNvSpPr>
            <a:spLocks noGrp="1"/>
          </p:cNvSpPr>
          <p:nvPr>
            <p:ph type="sldNum" sz="quarter" idx="12"/>
          </p:nvPr>
        </p:nvSpPr>
        <p:spPr/>
        <p:txBody>
          <a:bodyPr/>
          <a:lstStyle/>
          <a:p>
            <a:fld id="{4898AEC0-503E-4FA4-859C-D0F72D6E3F79}" type="slidenum">
              <a:rPr lang="en-US" noProof="1" smtClean="0"/>
              <a:pPr/>
              <a:t>11</a:t>
            </a:fld>
            <a:endParaRPr lang="en-US" noProof="1"/>
          </a:p>
        </p:txBody>
      </p:sp>
    </p:spTree>
    <p:extLst>
      <p:ext uri="{BB962C8B-B14F-4D97-AF65-F5344CB8AC3E}">
        <p14:creationId xmlns:p14="http://schemas.microsoft.com/office/powerpoint/2010/main" val="3657915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Ensuring security and privacy of data</a:t>
            </a:r>
          </a:p>
        </p:txBody>
      </p:sp>
      <p:sp>
        <p:nvSpPr>
          <p:cNvPr id="8" name="Title 7">
            <a:extLst>
              <a:ext uri="{FF2B5EF4-FFF2-40B4-BE49-F238E27FC236}">
                <a16:creationId xmlns:a16="http://schemas.microsoft.com/office/drawing/2014/main" id="{B1AD62C1-90F1-4D69-C05E-CB5989A03323}"/>
              </a:ext>
            </a:extLst>
          </p:cNvPr>
          <p:cNvSpPr>
            <a:spLocks noGrp="1"/>
          </p:cNvSpPr>
          <p:nvPr>
            <p:ph type="title"/>
          </p:nvPr>
        </p:nvSpPr>
        <p:spPr/>
        <p:txBody>
          <a:bodyPr/>
          <a:lstStyle/>
          <a:p>
            <a:r>
              <a:rPr lang="en-US"/>
              <a:t>What this involves</a:t>
            </a:r>
          </a:p>
        </p:txBody>
      </p:sp>
      <p:sp>
        <p:nvSpPr>
          <p:cNvPr id="5" name="Content Placeholder 4">
            <a:extLst>
              <a:ext uri="{FF2B5EF4-FFF2-40B4-BE49-F238E27FC236}">
                <a16:creationId xmlns:a16="http://schemas.microsoft.com/office/drawing/2014/main" id="{8F838E2D-BBF3-F62C-BEF0-CEA2344B054C}"/>
              </a:ext>
            </a:extLst>
          </p:cNvPr>
          <p:cNvSpPr>
            <a:spLocks noGrp="1"/>
          </p:cNvSpPr>
          <p:nvPr>
            <p:ph sz="half" idx="1"/>
          </p:nvPr>
        </p:nvSpPr>
        <p:spPr/>
        <p:txBody>
          <a:bodyPr/>
          <a:lstStyle/>
          <a:p>
            <a:pPr marL="0" indent="0">
              <a:buNone/>
            </a:pPr>
            <a:r>
              <a:rPr lang="en-US" b="1"/>
              <a:t>Considering entire infrastructure</a:t>
            </a:r>
          </a:p>
          <a:p>
            <a:endParaRPr lang="en-US"/>
          </a:p>
          <a:p>
            <a:r>
              <a:rPr lang="en-US"/>
              <a:t>Little point of focusing on a single component</a:t>
            </a:r>
          </a:p>
          <a:p>
            <a:endParaRPr lang="en-US"/>
          </a:p>
        </p:txBody>
      </p:sp>
      <p:sp>
        <p:nvSpPr>
          <p:cNvPr id="6" name="Content Placeholder 5">
            <a:extLst>
              <a:ext uri="{FF2B5EF4-FFF2-40B4-BE49-F238E27FC236}">
                <a16:creationId xmlns:a16="http://schemas.microsoft.com/office/drawing/2014/main" id="{4B6B64B1-9E75-C906-3162-DE14AD434BF4}"/>
              </a:ext>
            </a:extLst>
          </p:cNvPr>
          <p:cNvSpPr>
            <a:spLocks noGrp="1"/>
          </p:cNvSpPr>
          <p:nvPr>
            <p:ph sz="half" idx="2"/>
          </p:nvPr>
        </p:nvSpPr>
        <p:spPr/>
        <p:txBody>
          <a:bodyPr/>
          <a:lstStyle/>
          <a:p>
            <a:pPr marL="0" indent="0">
              <a:buNone/>
            </a:pPr>
            <a:r>
              <a:rPr lang="en-US" b="1"/>
              <a:t>Minimizing risk </a:t>
            </a:r>
            <a:br>
              <a:rPr lang="en-US" b="1"/>
            </a:br>
            <a:r>
              <a:rPr lang="en-US" b="1"/>
              <a:t>of hacking</a:t>
            </a:r>
          </a:p>
          <a:p>
            <a:endParaRPr lang="en-US"/>
          </a:p>
          <a:p>
            <a:r>
              <a:rPr lang="en-US"/>
              <a:t>Implement latest measures</a:t>
            </a:r>
          </a:p>
          <a:p>
            <a:r>
              <a:rPr lang="en-US"/>
              <a:t>Ensure video data is secured</a:t>
            </a:r>
          </a:p>
          <a:p>
            <a:endParaRPr lang="en-US"/>
          </a:p>
        </p:txBody>
      </p:sp>
      <p:sp>
        <p:nvSpPr>
          <p:cNvPr id="7" name="Content Placeholder 6">
            <a:extLst>
              <a:ext uri="{FF2B5EF4-FFF2-40B4-BE49-F238E27FC236}">
                <a16:creationId xmlns:a16="http://schemas.microsoft.com/office/drawing/2014/main" id="{4C3DC7E4-19C6-8934-2638-8848D8EFA90A}"/>
              </a:ext>
            </a:extLst>
          </p:cNvPr>
          <p:cNvSpPr>
            <a:spLocks noGrp="1"/>
          </p:cNvSpPr>
          <p:nvPr>
            <p:ph sz="half" idx="3"/>
          </p:nvPr>
        </p:nvSpPr>
        <p:spPr/>
        <p:txBody>
          <a:bodyPr/>
          <a:lstStyle/>
          <a:p>
            <a:pPr marL="0" indent="0">
              <a:buNone/>
            </a:pPr>
            <a:r>
              <a:rPr lang="en-US" b="1"/>
              <a:t>Protecting privacy</a:t>
            </a:r>
          </a:p>
          <a:p>
            <a:endParaRPr lang="en-US"/>
          </a:p>
          <a:p>
            <a:endParaRPr lang="en-US"/>
          </a:p>
          <a:p>
            <a:r>
              <a:rPr lang="en-US"/>
              <a:t>By managing user access rights</a:t>
            </a:r>
          </a:p>
          <a:p>
            <a:endParaRPr lang="en-US"/>
          </a:p>
        </p:txBody>
      </p:sp>
      <p:sp>
        <p:nvSpPr>
          <p:cNvPr id="9" name="Content Placeholder 8">
            <a:extLst>
              <a:ext uri="{FF2B5EF4-FFF2-40B4-BE49-F238E27FC236}">
                <a16:creationId xmlns:a16="http://schemas.microsoft.com/office/drawing/2014/main" id="{063EA475-2301-9859-84D3-562552494498}"/>
              </a:ext>
            </a:extLst>
          </p:cNvPr>
          <p:cNvSpPr>
            <a:spLocks noGrp="1"/>
          </p:cNvSpPr>
          <p:nvPr>
            <p:ph sz="half" idx="4"/>
          </p:nvPr>
        </p:nvSpPr>
        <p:spPr/>
        <p:txBody>
          <a:bodyPr/>
          <a:lstStyle/>
          <a:p>
            <a:pPr marL="0" indent="0">
              <a:buNone/>
            </a:pPr>
            <a:r>
              <a:rPr lang="en-US" b="1"/>
              <a:t>Meeting international laws and regulations</a:t>
            </a:r>
          </a:p>
          <a:p>
            <a:endParaRPr lang="en-US"/>
          </a:p>
          <a:p>
            <a:r>
              <a:rPr lang="en-US"/>
              <a:t>E.g., GDPR</a:t>
            </a:r>
          </a:p>
          <a:p>
            <a:endParaRPr lang="en-US"/>
          </a:p>
        </p:txBody>
      </p:sp>
      <p:pic>
        <p:nvPicPr>
          <p:cNvPr id="30" name="Graphic 29">
            <a:extLst>
              <a:ext uri="{FF2B5EF4-FFF2-40B4-BE49-F238E27FC236}">
                <a16:creationId xmlns:a16="http://schemas.microsoft.com/office/drawing/2014/main" id="{2F80D59F-76F0-203E-5302-A04864A498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695" y="3709988"/>
            <a:ext cx="1828800" cy="1828800"/>
          </a:xfrm>
          <a:prstGeom prst="rect">
            <a:avLst/>
          </a:prstGeom>
        </p:spPr>
      </p:pic>
      <p:pic>
        <p:nvPicPr>
          <p:cNvPr id="32" name="Graphic 31">
            <a:extLst>
              <a:ext uri="{FF2B5EF4-FFF2-40B4-BE49-F238E27FC236}">
                <a16:creationId xmlns:a16="http://schemas.microsoft.com/office/drawing/2014/main" id="{9B0308FB-1477-A7B0-B58C-EF39B05CA4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905" y="3845594"/>
            <a:ext cx="1828800" cy="1828800"/>
          </a:xfrm>
          <a:prstGeom prst="rect">
            <a:avLst/>
          </a:prstGeom>
        </p:spPr>
      </p:pic>
      <p:pic>
        <p:nvPicPr>
          <p:cNvPr id="35" name="Graphic 34">
            <a:extLst>
              <a:ext uri="{FF2B5EF4-FFF2-40B4-BE49-F238E27FC236}">
                <a16:creationId xmlns:a16="http://schemas.microsoft.com/office/drawing/2014/main" id="{46C9BF35-B43C-39AC-77D6-599A68C32F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24305" y="3709988"/>
            <a:ext cx="1828800" cy="1828800"/>
          </a:xfrm>
          <a:prstGeom prst="rect">
            <a:avLst/>
          </a:prstGeom>
        </p:spPr>
      </p:pic>
      <p:pic>
        <p:nvPicPr>
          <p:cNvPr id="37" name="Graphic 36">
            <a:extLst>
              <a:ext uri="{FF2B5EF4-FFF2-40B4-BE49-F238E27FC236}">
                <a16:creationId xmlns:a16="http://schemas.microsoft.com/office/drawing/2014/main" id="{027C540F-5D76-A8BC-DB17-6E768C8E01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0895" y="3693813"/>
            <a:ext cx="1828800" cy="1828800"/>
          </a:xfrm>
          <a:prstGeom prst="rect">
            <a:avLst/>
          </a:prstGeom>
        </p:spPr>
      </p:pic>
      <p:sp>
        <p:nvSpPr>
          <p:cNvPr id="3" name="Slide Number Placeholder 2">
            <a:extLst>
              <a:ext uri="{FF2B5EF4-FFF2-40B4-BE49-F238E27FC236}">
                <a16:creationId xmlns:a16="http://schemas.microsoft.com/office/drawing/2014/main" id="{AF8D7B65-671C-434D-45C2-48ADA50B9AE4}"/>
              </a:ext>
            </a:extLst>
          </p:cNvPr>
          <p:cNvSpPr>
            <a:spLocks noGrp="1"/>
          </p:cNvSpPr>
          <p:nvPr>
            <p:ph type="sldNum" sz="quarter" idx="12"/>
          </p:nvPr>
        </p:nvSpPr>
        <p:spPr/>
        <p:txBody>
          <a:bodyPr/>
          <a:lstStyle/>
          <a:p>
            <a:fld id="{4898AEC0-503E-4FA4-859C-D0F72D6E3F79}" type="slidenum">
              <a:rPr lang="en-US" noProof="1" smtClean="0"/>
              <a:pPr/>
              <a:t>12</a:t>
            </a:fld>
            <a:endParaRPr lang="en-US" noProof="1"/>
          </a:p>
        </p:txBody>
      </p:sp>
    </p:spTree>
    <p:extLst>
      <p:ext uri="{BB962C8B-B14F-4D97-AF65-F5344CB8AC3E}">
        <p14:creationId xmlns:p14="http://schemas.microsoft.com/office/powerpoint/2010/main" val="1820915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BEB33F3-E38E-4AF2-9828-57314A1B9D15}"/>
              </a:ext>
            </a:extLst>
          </p:cNvPr>
          <p:cNvPicPr>
            <a:picLocks noGrp="1" noChangeAspect="1"/>
          </p:cNvPicPr>
          <p:nvPr>
            <p:ph type="pic" sz="quarter" idx="1"/>
          </p:nvPr>
        </p:nvPicPr>
        <p:blipFill>
          <a:blip r:embed="rId2">
            <a:extLst>
              <a:ext uri="{28A0092B-C50C-407E-A947-70E740481C1C}">
                <a14:useLocalDpi xmlns:a14="http://schemas.microsoft.com/office/drawing/2010/main" val="0"/>
              </a:ext>
            </a:extLst>
          </a:blip>
          <a:srcRect t="5131" b="5131"/>
          <a:stretch>
            <a:fillRect/>
          </a:stretch>
        </p:blipFill>
        <p:spPr/>
      </p:pic>
      <p:sp>
        <p:nvSpPr>
          <p:cNvPr id="3" name="Text Placeholder 2">
            <a:extLst>
              <a:ext uri="{FF2B5EF4-FFF2-40B4-BE49-F238E27FC236}">
                <a16:creationId xmlns:a16="http://schemas.microsoft.com/office/drawing/2014/main" id="{6EBA6F17-09C2-1B55-2246-2A9ABFAC5AEC}"/>
              </a:ext>
            </a:extLst>
          </p:cNvPr>
          <p:cNvSpPr>
            <a:spLocks noGrp="1"/>
          </p:cNvSpPr>
          <p:nvPr>
            <p:ph type="body" sz="quarter" idx="2"/>
          </p:nvPr>
        </p:nvSpPr>
        <p:spPr>
          <a:xfrm>
            <a:off x="406799" y="1036799"/>
            <a:ext cx="4282432" cy="2913878"/>
          </a:xfrm>
        </p:spPr>
        <p:txBody>
          <a:bodyPr>
            <a:normAutofit fontScale="70000" lnSpcReduction="20000"/>
          </a:bodyPr>
          <a:lstStyle/>
          <a:p>
            <a:r>
              <a:rPr lang="en-US" sz="4500" b="1"/>
              <a:t>How we maximize data security to meet the highest reliability standards</a:t>
            </a:r>
          </a:p>
          <a:p>
            <a:endParaRPr lang="en-US" sz="3200" b="1"/>
          </a:p>
          <a:p>
            <a:r>
              <a:rPr lang="en-US" sz="3200"/>
              <a:t>10 leading measures</a:t>
            </a:r>
          </a:p>
        </p:txBody>
      </p:sp>
      <p:sp>
        <p:nvSpPr>
          <p:cNvPr id="2" name="Flowchart: Connector 1">
            <a:extLst>
              <a:ext uri="{FF2B5EF4-FFF2-40B4-BE49-F238E27FC236}">
                <a16:creationId xmlns:a16="http://schemas.microsoft.com/office/drawing/2014/main" id="{710DDE26-9655-A414-1CBF-FD149A77326A}"/>
              </a:ext>
            </a:extLst>
          </p:cNvPr>
          <p:cNvSpPr/>
          <p:nvPr/>
        </p:nvSpPr>
        <p:spPr>
          <a:xfrm rot="1469667">
            <a:off x="4293230" y="640798"/>
            <a:ext cx="792000" cy="792000"/>
          </a:xfrm>
          <a:prstGeom prst="flowChartConnector">
            <a:avLst/>
          </a:prstGeom>
          <a:solidFill>
            <a:srgbClr val="9E2896"/>
          </a:solidFill>
          <a:ln w="9525" cap="flat" cmpd="sng" algn="ctr">
            <a:noFill/>
            <a:prstDash val="solid"/>
          </a:ln>
          <a:effectLst/>
        </p:spPr>
        <p:txBody>
          <a:bodyPr lIns="36000" tIns="36000" rIns="36000" b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a:ln>
                  <a:noFill/>
                </a:ln>
                <a:solidFill>
                  <a:schemeClr val="bg1"/>
                </a:solidFill>
                <a:effectLst/>
                <a:uLnTx/>
                <a:uFillTx/>
                <a:latin typeface="Bosch Office Sans"/>
                <a:ea typeface="+mn-ea"/>
                <a:cs typeface="+mn-cs"/>
              </a:rPr>
              <a:t>NEW</a:t>
            </a:r>
          </a:p>
        </p:txBody>
      </p:sp>
    </p:spTree>
    <p:extLst>
      <p:ext uri="{BB962C8B-B14F-4D97-AF65-F5344CB8AC3E}">
        <p14:creationId xmlns:p14="http://schemas.microsoft.com/office/powerpoint/2010/main" val="248041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osch_techgrid_layer">
            <a:hlinkClick r:id="" action="ppaction://media"/>
            <a:extLst>
              <a:ext uri="{FF2B5EF4-FFF2-40B4-BE49-F238E27FC236}">
                <a16:creationId xmlns:a16="http://schemas.microsoft.com/office/drawing/2014/main" id="{B8F07DB8-A69F-49A6-7A3E-EB74C9D20C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4" t="11594" r="154" b="17696"/>
          <a:stretch/>
        </p:blipFill>
        <p:spPr>
          <a:xfrm>
            <a:off x="200790" y="1309438"/>
            <a:ext cx="10558800" cy="4199859"/>
          </a:xfrm>
          <a:prstGeom prst="rect">
            <a:avLst/>
          </a:prstGeom>
        </p:spPr>
      </p:pic>
      <p:sp>
        <p:nvSpPr>
          <p:cNvPr id="2" name="Text Placeholder 1">
            <a:extLst>
              <a:ext uri="{FF2B5EF4-FFF2-40B4-BE49-F238E27FC236}">
                <a16:creationId xmlns:a16="http://schemas.microsoft.com/office/drawing/2014/main" id="{8B791E3B-B4FE-BBF3-4C68-70A19F479A6A}"/>
              </a:ext>
            </a:extLst>
          </p:cNvPr>
          <p:cNvSpPr>
            <a:spLocks noGrp="1"/>
          </p:cNvSpPr>
          <p:nvPr>
            <p:ph type="body" sz="quarter" idx="15"/>
          </p:nvPr>
        </p:nvSpPr>
        <p:spPr/>
        <p:txBody>
          <a:bodyPr/>
          <a:lstStyle/>
          <a:p>
            <a:r>
              <a:rPr lang="en-US"/>
              <a:t>Data security in a hyper-connected world</a:t>
            </a:r>
          </a:p>
        </p:txBody>
      </p:sp>
      <p:sp>
        <p:nvSpPr>
          <p:cNvPr id="3" name="Title 2">
            <a:extLst>
              <a:ext uri="{FF2B5EF4-FFF2-40B4-BE49-F238E27FC236}">
                <a16:creationId xmlns:a16="http://schemas.microsoft.com/office/drawing/2014/main" id="{A2EF8E3C-77F3-7B2A-6D08-78D5AD623313}"/>
              </a:ext>
            </a:extLst>
          </p:cNvPr>
          <p:cNvSpPr>
            <a:spLocks noGrp="1"/>
          </p:cNvSpPr>
          <p:nvPr>
            <p:ph type="title"/>
          </p:nvPr>
        </p:nvSpPr>
        <p:spPr/>
        <p:txBody>
          <a:bodyPr/>
          <a:lstStyle/>
          <a:p>
            <a:r>
              <a:rPr lang="en-US"/>
              <a:t>Maximizing data security to meet the highest reliability standards</a:t>
            </a:r>
          </a:p>
        </p:txBody>
      </p:sp>
      <p:sp>
        <p:nvSpPr>
          <p:cNvPr id="4" name="Slide Number Placeholder 3">
            <a:extLst>
              <a:ext uri="{FF2B5EF4-FFF2-40B4-BE49-F238E27FC236}">
                <a16:creationId xmlns:a16="http://schemas.microsoft.com/office/drawing/2014/main" id="{1EE35BA2-8420-7769-6635-6BDDA589513A}"/>
              </a:ext>
            </a:extLst>
          </p:cNvPr>
          <p:cNvSpPr>
            <a:spLocks noGrp="1"/>
          </p:cNvSpPr>
          <p:nvPr>
            <p:ph type="sldNum" sz="quarter" idx="12"/>
          </p:nvPr>
        </p:nvSpPr>
        <p:spPr/>
        <p:txBody>
          <a:bodyPr/>
          <a:lstStyle/>
          <a:p>
            <a:fld id="{4898AEC0-503E-4FA4-859C-D0F72D6E3F79}" type="slidenum">
              <a:rPr lang="en-US" noProof="1" smtClean="0"/>
              <a:pPr/>
              <a:t>14</a:t>
            </a:fld>
            <a:endParaRPr lang="en-US" noProof="1"/>
          </a:p>
        </p:txBody>
      </p:sp>
      <p:graphicFrame>
        <p:nvGraphicFramePr>
          <p:cNvPr id="5" name="Table 54">
            <a:extLst>
              <a:ext uri="{FF2B5EF4-FFF2-40B4-BE49-F238E27FC236}">
                <a16:creationId xmlns:a16="http://schemas.microsoft.com/office/drawing/2014/main" id="{635BF635-D8EA-42FE-2157-45A693711251}"/>
              </a:ext>
            </a:extLst>
          </p:cNvPr>
          <p:cNvGraphicFramePr>
            <a:graphicFrameLocks noGrp="1"/>
          </p:cNvGraphicFramePr>
          <p:nvPr>
            <p:extLst>
              <p:ext uri="{D42A27DB-BD31-4B8C-83A1-F6EECF244321}">
                <p14:modId xmlns:p14="http://schemas.microsoft.com/office/powerpoint/2010/main" val="3512603252"/>
              </p:ext>
            </p:extLst>
          </p:nvPr>
        </p:nvGraphicFramePr>
        <p:xfrm>
          <a:off x="210035" y="1289568"/>
          <a:ext cx="10549554" cy="4130330"/>
        </p:xfrm>
        <a:graphic>
          <a:graphicData uri="http://schemas.openxmlformats.org/drawingml/2006/table">
            <a:tbl>
              <a:tblPr firstRow="1" bandRow="1">
                <a:tableStyleId>{5C22544A-7EE6-4342-B048-85BDC9FD1C3A}</a:tableStyleId>
              </a:tblPr>
              <a:tblGrid>
                <a:gridCol w="1758259">
                  <a:extLst>
                    <a:ext uri="{9D8B030D-6E8A-4147-A177-3AD203B41FA5}">
                      <a16:colId xmlns:a16="http://schemas.microsoft.com/office/drawing/2014/main" val="3205378807"/>
                    </a:ext>
                  </a:extLst>
                </a:gridCol>
                <a:gridCol w="1758259">
                  <a:extLst>
                    <a:ext uri="{9D8B030D-6E8A-4147-A177-3AD203B41FA5}">
                      <a16:colId xmlns:a16="http://schemas.microsoft.com/office/drawing/2014/main" val="3837487781"/>
                    </a:ext>
                  </a:extLst>
                </a:gridCol>
                <a:gridCol w="1758259">
                  <a:extLst>
                    <a:ext uri="{9D8B030D-6E8A-4147-A177-3AD203B41FA5}">
                      <a16:colId xmlns:a16="http://schemas.microsoft.com/office/drawing/2014/main" val="3381398666"/>
                    </a:ext>
                  </a:extLst>
                </a:gridCol>
                <a:gridCol w="1758259">
                  <a:extLst>
                    <a:ext uri="{9D8B030D-6E8A-4147-A177-3AD203B41FA5}">
                      <a16:colId xmlns:a16="http://schemas.microsoft.com/office/drawing/2014/main" val="2358586145"/>
                    </a:ext>
                  </a:extLst>
                </a:gridCol>
                <a:gridCol w="1758259">
                  <a:extLst>
                    <a:ext uri="{9D8B030D-6E8A-4147-A177-3AD203B41FA5}">
                      <a16:colId xmlns:a16="http://schemas.microsoft.com/office/drawing/2014/main" val="2329854845"/>
                    </a:ext>
                  </a:extLst>
                </a:gridCol>
                <a:gridCol w="1758259">
                  <a:extLst>
                    <a:ext uri="{9D8B030D-6E8A-4147-A177-3AD203B41FA5}">
                      <a16:colId xmlns:a16="http://schemas.microsoft.com/office/drawing/2014/main" val="2300695671"/>
                    </a:ext>
                  </a:extLst>
                </a:gridCol>
              </a:tblGrid>
              <a:tr h="389501">
                <a:tc>
                  <a:txBody>
                    <a:bodyPr/>
                    <a:lstStyle/>
                    <a:p>
                      <a:pPr algn="ctr"/>
                      <a:r>
                        <a:rPr lang="en-US" dirty="0"/>
                        <a:t>1</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2</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3</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4</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5</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6</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231730"/>
                  </a:ext>
                </a:extLst>
              </a:tr>
              <a:tr h="1141625">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3974367"/>
                  </a:ext>
                </a:extLst>
              </a:tr>
              <a:tr h="737153">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Secure Element</a:t>
                      </a:r>
                      <a:endParaRPr lang="en-US" sz="1400"/>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Embedded login firewall</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a:solidFill>
                            <a:schemeClr val="bg1"/>
                          </a:solidFill>
                        </a:rPr>
                        <a:t>Password enforcement</a:t>
                      </a:r>
                      <a:endParaRPr lang="en-US" sz="1400"/>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Minimum TLS 1.2</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Simple Certificate Enrollment Protocol (SCEP)</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rPr>
                        <a:t>Software sealing</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3545900"/>
                  </a:ext>
                </a:extLst>
              </a:tr>
              <a:tr h="1862051">
                <a:tc>
                  <a:txBody>
                    <a:bodyPr/>
                    <a:lstStyle/>
                    <a:p>
                      <a:pPr marL="171450" indent="-171450">
                        <a:buFont typeface="Wingdings" panose="05000000000000000000" pitchFamily="2" charset="2"/>
                        <a:buChar char="§"/>
                      </a:pPr>
                      <a:r>
                        <a:rPr lang="en-US" sz="1200">
                          <a:solidFill>
                            <a:schemeClr val="bg1"/>
                          </a:solidFill>
                        </a:rPr>
                        <a:t>Bosch sets the standard with the most future-proof Secure Element with Trusted Platform Module (TPM) functionality</a:t>
                      </a:r>
                    </a:p>
                    <a:p>
                      <a:pPr marL="171450" indent="-171450">
                        <a:buFont typeface="Wingdings" panose="05000000000000000000" pitchFamily="2" charset="2"/>
                        <a:buChar char="§"/>
                      </a:pPr>
                      <a:r>
                        <a:rPr lang="en-US" sz="1200" b="1">
                          <a:solidFill>
                            <a:schemeClr val="bg1"/>
                          </a:solidFill>
                        </a:rPr>
                        <a:t>Supporting 4096-bit keys.</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a:solidFill>
                            <a:schemeClr val="bg1"/>
                          </a:solidFill>
                        </a:rPr>
                        <a:t>It's about blocking threats, not functionality.</a:t>
                      </a:r>
                      <a:endParaRPr lang="en-US" sz="1200"/>
                    </a:p>
                    <a:p>
                      <a:pPr marL="171450" marR="0" lvl="0" indent="-171450"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An intelligent login firewall you can count on. </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Security first: set a password, then connect. </a:t>
                      </a:r>
                      <a:endParaRPr lang="en-US"/>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9388" indent="-179388">
                        <a:buFont typeface="Wingdings" panose="05000000000000000000" pitchFamily="2" charset="2"/>
                        <a:buChar char="§"/>
                      </a:pPr>
                      <a:r>
                        <a:rPr lang="en-US" sz="1200" b="1">
                          <a:solidFill>
                            <a:schemeClr val="bg1"/>
                          </a:solidFill>
                        </a:rPr>
                        <a:t>A minimum </a:t>
                      </a:r>
                      <a:r>
                        <a:rPr lang="en-US" sz="1200" b="1" dirty="0">
                          <a:solidFill>
                            <a:schemeClr val="bg1"/>
                          </a:solidFill>
                        </a:rPr>
                        <a:t>version of TLS provides maximum security. </a:t>
                      </a:r>
                    </a:p>
                    <a:p>
                      <a:pPr marL="179388" indent="-179388">
                        <a:buFont typeface="Wingdings" panose="05000000000000000000" pitchFamily="2" charset="2"/>
                        <a:buChar char="§"/>
                      </a:pPr>
                      <a:r>
                        <a:rPr lang="en-US" sz="1200" i="1" dirty="0">
                          <a:solidFill>
                            <a:schemeClr val="bg1"/>
                          </a:solidFill>
                        </a:rPr>
                        <a:t>Transport Layer Security: </a:t>
                      </a:r>
                      <a:br>
                        <a:rPr lang="en-US" sz="1200" i="1" dirty="0">
                          <a:solidFill>
                            <a:schemeClr val="bg1"/>
                          </a:solidFill>
                        </a:rPr>
                      </a:br>
                      <a:r>
                        <a:rPr lang="en-US" sz="1200" i="1" dirty="0">
                          <a:solidFill>
                            <a:schemeClr val="bg1"/>
                          </a:solidFill>
                        </a:rPr>
                        <a:t>a cryptographic protocol that provides secure communication.</a:t>
                      </a:r>
                      <a:endParaRPr lang="en-US" i="1" dirty="0"/>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a:solidFill>
                            <a:schemeClr val="bg1"/>
                          </a:solidFill>
                        </a:rPr>
                        <a:t>Simplifying cybersecurity at scale.</a:t>
                      </a:r>
                      <a:endParaRPr lang="en-US" sz="1200"/>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An easy way to deploy and manage certificates on cameras.</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bg1"/>
                          </a:solidFill>
                        </a:rPr>
                        <a:t>Changes to a sealed camera configuration will trigger an alarm.</a:t>
                      </a:r>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bg1"/>
                          </a:solidFill>
                        </a:rPr>
                        <a:t>Protects against unintentional or unauthorized changes.</a:t>
                      </a:r>
                      <a:endParaRPr lang="en-US" dirty="0"/>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9724556"/>
                  </a:ext>
                </a:extLst>
              </a:tr>
            </a:tbl>
          </a:graphicData>
        </a:graphic>
      </p:graphicFrame>
      <p:sp>
        <p:nvSpPr>
          <p:cNvPr id="7" name="Ellipse 33">
            <a:extLst>
              <a:ext uri="{FF2B5EF4-FFF2-40B4-BE49-F238E27FC236}">
                <a16:creationId xmlns:a16="http://schemas.microsoft.com/office/drawing/2014/main" id="{4A31AE18-FAC9-FDA2-6CCB-30EFA1389DFB}"/>
              </a:ext>
            </a:extLst>
          </p:cNvPr>
          <p:cNvSpPr/>
          <p:nvPr/>
        </p:nvSpPr>
        <p:spPr>
          <a:xfrm>
            <a:off x="640052" y="1742794"/>
            <a:ext cx="900001" cy="900000"/>
          </a:xfrm>
          <a:prstGeom prst="ellipse">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8" name="Ellipse 35">
            <a:extLst>
              <a:ext uri="{FF2B5EF4-FFF2-40B4-BE49-F238E27FC236}">
                <a16:creationId xmlns:a16="http://schemas.microsoft.com/office/drawing/2014/main" id="{5504F13F-188A-AC38-2621-1FDF887B4E4D}"/>
              </a:ext>
            </a:extLst>
          </p:cNvPr>
          <p:cNvSpPr/>
          <p:nvPr/>
        </p:nvSpPr>
        <p:spPr>
          <a:xfrm>
            <a:off x="2393174" y="1742794"/>
            <a:ext cx="900001" cy="900000"/>
          </a:xfrm>
          <a:prstGeom prst="ellipse">
            <a:avLst/>
          </a:prstGeom>
          <a:solidFill>
            <a:schemeClr val="accent2"/>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pic>
        <p:nvPicPr>
          <p:cNvPr id="9" name="Content Placeholder 20">
            <a:extLst>
              <a:ext uri="{FF2B5EF4-FFF2-40B4-BE49-F238E27FC236}">
                <a16:creationId xmlns:a16="http://schemas.microsoft.com/office/drawing/2014/main" id="{F2D80CCD-DCB9-44F2-1F14-CDCBBA35E8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052" y="1830174"/>
            <a:ext cx="720000" cy="720000"/>
          </a:xfrm>
          <a:prstGeom prst="rect">
            <a:avLst/>
          </a:prstGeom>
        </p:spPr>
      </p:pic>
      <p:pic>
        <p:nvPicPr>
          <p:cNvPr id="10" name="Content Placeholder 25">
            <a:extLst>
              <a:ext uri="{FF2B5EF4-FFF2-40B4-BE49-F238E27FC236}">
                <a16:creationId xmlns:a16="http://schemas.microsoft.com/office/drawing/2014/main" id="{DA0C5476-3799-CBAE-26A9-8EA9EF66B3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79334" y="1784934"/>
            <a:ext cx="720000" cy="720000"/>
          </a:xfrm>
          <a:prstGeom prst="rect">
            <a:avLst/>
          </a:prstGeom>
        </p:spPr>
      </p:pic>
      <p:sp>
        <p:nvSpPr>
          <p:cNvPr id="11" name="Ellipse 33">
            <a:extLst>
              <a:ext uri="{FF2B5EF4-FFF2-40B4-BE49-F238E27FC236}">
                <a16:creationId xmlns:a16="http://schemas.microsoft.com/office/drawing/2014/main" id="{8FD55E92-7322-49ED-9376-E91DFA9C075D}"/>
              </a:ext>
            </a:extLst>
          </p:cNvPr>
          <p:cNvSpPr/>
          <p:nvPr/>
        </p:nvSpPr>
        <p:spPr>
          <a:xfrm>
            <a:off x="4148106" y="1742794"/>
            <a:ext cx="900001" cy="900000"/>
          </a:xfrm>
          <a:prstGeom prst="ellipse">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12" name="Ellipse 35">
            <a:extLst>
              <a:ext uri="{FF2B5EF4-FFF2-40B4-BE49-F238E27FC236}">
                <a16:creationId xmlns:a16="http://schemas.microsoft.com/office/drawing/2014/main" id="{E04F6756-B478-5FB6-A6B4-54576AB58938}"/>
              </a:ext>
            </a:extLst>
          </p:cNvPr>
          <p:cNvSpPr/>
          <p:nvPr/>
        </p:nvSpPr>
        <p:spPr>
          <a:xfrm>
            <a:off x="5918320" y="1742794"/>
            <a:ext cx="900001" cy="900000"/>
          </a:xfrm>
          <a:prstGeom prst="ellipse">
            <a:avLst/>
          </a:prstGeom>
          <a:solidFill>
            <a:schemeClr val="accent2"/>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15" name="Ellipse 33">
            <a:extLst>
              <a:ext uri="{FF2B5EF4-FFF2-40B4-BE49-F238E27FC236}">
                <a16:creationId xmlns:a16="http://schemas.microsoft.com/office/drawing/2014/main" id="{2685DC7B-DC32-4A1D-1BBC-531AE6B59BA7}"/>
              </a:ext>
            </a:extLst>
          </p:cNvPr>
          <p:cNvSpPr/>
          <p:nvPr/>
        </p:nvSpPr>
        <p:spPr>
          <a:xfrm>
            <a:off x="7680291" y="1742794"/>
            <a:ext cx="900001" cy="900000"/>
          </a:xfrm>
          <a:prstGeom prst="ellipse">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16" name="Ellipse 35">
            <a:extLst>
              <a:ext uri="{FF2B5EF4-FFF2-40B4-BE49-F238E27FC236}">
                <a16:creationId xmlns:a16="http://schemas.microsoft.com/office/drawing/2014/main" id="{30959B06-04DD-23C0-E773-DA42D775E539}"/>
              </a:ext>
            </a:extLst>
          </p:cNvPr>
          <p:cNvSpPr/>
          <p:nvPr/>
        </p:nvSpPr>
        <p:spPr>
          <a:xfrm>
            <a:off x="9433413" y="1742794"/>
            <a:ext cx="900001" cy="900000"/>
          </a:xfrm>
          <a:prstGeom prst="ellipse">
            <a:avLst/>
          </a:prstGeom>
          <a:solidFill>
            <a:schemeClr val="accent2"/>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pic>
        <p:nvPicPr>
          <p:cNvPr id="19" name="Content Placeholder 30">
            <a:extLst>
              <a:ext uri="{FF2B5EF4-FFF2-40B4-BE49-F238E27FC236}">
                <a16:creationId xmlns:a16="http://schemas.microsoft.com/office/drawing/2014/main" id="{0AD6CD29-C6C7-926B-DEFE-3573201663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38106" y="1784934"/>
            <a:ext cx="720000" cy="720000"/>
          </a:xfrm>
          <a:prstGeom prst="rect">
            <a:avLst/>
          </a:prstGeom>
        </p:spPr>
      </p:pic>
      <p:pic>
        <p:nvPicPr>
          <p:cNvPr id="20" name="Content Placeholder 35">
            <a:extLst>
              <a:ext uri="{FF2B5EF4-FFF2-40B4-BE49-F238E27FC236}">
                <a16:creationId xmlns:a16="http://schemas.microsoft.com/office/drawing/2014/main" id="{99EE56C4-73C2-20A4-A00D-CC99E555A3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08320" y="1830174"/>
            <a:ext cx="720000" cy="720000"/>
          </a:xfrm>
          <a:prstGeom prst="rect">
            <a:avLst/>
          </a:prstGeom>
        </p:spPr>
      </p:pic>
      <p:pic>
        <p:nvPicPr>
          <p:cNvPr id="21" name="Content Placeholder 40">
            <a:extLst>
              <a:ext uri="{FF2B5EF4-FFF2-40B4-BE49-F238E27FC236}">
                <a16:creationId xmlns:a16="http://schemas.microsoft.com/office/drawing/2014/main" id="{4B4CE82B-A357-172B-C801-D61E9AF51B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70291" y="1830174"/>
            <a:ext cx="720000" cy="720000"/>
          </a:xfrm>
          <a:prstGeom prst="rect">
            <a:avLst/>
          </a:prstGeom>
        </p:spPr>
      </p:pic>
      <p:pic>
        <p:nvPicPr>
          <p:cNvPr id="22" name="Graphic 21">
            <a:extLst>
              <a:ext uri="{FF2B5EF4-FFF2-40B4-BE49-F238E27FC236}">
                <a16:creationId xmlns:a16="http://schemas.microsoft.com/office/drawing/2014/main" id="{10869CD7-42D0-59BC-F403-2BC16FE1AD1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19573" y="1830174"/>
            <a:ext cx="720000" cy="720000"/>
          </a:xfrm>
          <a:prstGeom prst="rect">
            <a:avLst/>
          </a:prstGeom>
        </p:spPr>
      </p:pic>
    </p:spTree>
    <p:extLst>
      <p:ext uri="{BB962C8B-B14F-4D97-AF65-F5344CB8AC3E}">
        <p14:creationId xmlns:p14="http://schemas.microsoft.com/office/powerpoint/2010/main" val="19899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osch_techgrid_layer">
            <a:hlinkClick r:id="" action="ppaction://media"/>
            <a:extLst>
              <a:ext uri="{FF2B5EF4-FFF2-40B4-BE49-F238E27FC236}">
                <a16:creationId xmlns:a16="http://schemas.microsoft.com/office/drawing/2014/main" id="{B8F07DB8-A69F-49A6-7A3E-EB74C9D20C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4" t="11594" r="154" b="17696"/>
          <a:stretch/>
        </p:blipFill>
        <p:spPr>
          <a:xfrm>
            <a:off x="200790" y="1309438"/>
            <a:ext cx="10558800" cy="4199859"/>
          </a:xfrm>
          <a:prstGeom prst="rect">
            <a:avLst/>
          </a:prstGeom>
        </p:spPr>
      </p:pic>
      <p:sp>
        <p:nvSpPr>
          <p:cNvPr id="2" name="Text Placeholder 1">
            <a:extLst>
              <a:ext uri="{FF2B5EF4-FFF2-40B4-BE49-F238E27FC236}">
                <a16:creationId xmlns:a16="http://schemas.microsoft.com/office/drawing/2014/main" id="{8B791E3B-B4FE-BBF3-4C68-70A19F479A6A}"/>
              </a:ext>
            </a:extLst>
          </p:cNvPr>
          <p:cNvSpPr>
            <a:spLocks noGrp="1"/>
          </p:cNvSpPr>
          <p:nvPr>
            <p:ph type="body" sz="quarter" idx="15"/>
          </p:nvPr>
        </p:nvSpPr>
        <p:spPr/>
        <p:txBody>
          <a:bodyPr/>
          <a:lstStyle/>
          <a:p>
            <a:r>
              <a:rPr lang="en-US"/>
              <a:t>Data security in a hyper-connected world</a:t>
            </a:r>
          </a:p>
        </p:txBody>
      </p:sp>
      <p:sp>
        <p:nvSpPr>
          <p:cNvPr id="3" name="Title 2">
            <a:extLst>
              <a:ext uri="{FF2B5EF4-FFF2-40B4-BE49-F238E27FC236}">
                <a16:creationId xmlns:a16="http://schemas.microsoft.com/office/drawing/2014/main" id="{A2EF8E3C-77F3-7B2A-6D08-78D5AD623313}"/>
              </a:ext>
            </a:extLst>
          </p:cNvPr>
          <p:cNvSpPr>
            <a:spLocks noGrp="1"/>
          </p:cNvSpPr>
          <p:nvPr>
            <p:ph type="title"/>
          </p:nvPr>
        </p:nvSpPr>
        <p:spPr/>
        <p:txBody>
          <a:bodyPr/>
          <a:lstStyle/>
          <a:p>
            <a:r>
              <a:rPr lang="en-US"/>
              <a:t>Maximizing data security to meet the highest reliability standards</a:t>
            </a:r>
          </a:p>
        </p:txBody>
      </p:sp>
      <p:sp>
        <p:nvSpPr>
          <p:cNvPr id="4" name="Slide Number Placeholder 3">
            <a:extLst>
              <a:ext uri="{FF2B5EF4-FFF2-40B4-BE49-F238E27FC236}">
                <a16:creationId xmlns:a16="http://schemas.microsoft.com/office/drawing/2014/main" id="{1EE35BA2-8420-7769-6635-6BDDA589513A}"/>
              </a:ext>
            </a:extLst>
          </p:cNvPr>
          <p:cNvSpPr>
            <a:spLocks noGrp="1"/>
          </p:cNvSpPr>
          <p:nvPr>
            <p:ph type="sldNum" sz="quarter" idx="12"/>
          </p:nvPr>
        </p:nvSpPr>
        <p:spPr/>
        <p:txBody>
          <a:bodyPr/>
          <a:lstStyle/>
          <a:p>
            <a:fld id="{4898AEC0-503E-4FA4-859C-D0F72D6E3F79}" type="slidenum">
              <a:rPr lang="en-US" noProof="1" smtClean="0"/>
              <a:pPr/>
              <a:t>15</a:t>
            </a:fld>
            <a:endParaRPr lang="en-US" noProof="1"/>
          </a:p>
        </p:txBody>
      </p:sp>
      <p:graphicFrame>
        <p:nvGraphicFramePr>
          <p:cNvPr id="5" name="Table 54">
            <a:extLst>
              <a:ext uri="{FF2B5EF4-FFF2-40B4-BE49-F238E27FC236}">
                <a16:creationId xmlns:a16="http://schemas.microsoft.com/office/drawing/2014/main" id="{635BF635-D8EA-42FE-2157-45A693711251}"/>
              </a:ext>
            </a:extLst>
          </p:cNvPr>
          <p:cNvGraphicFramePr>
            <a:graphicFrameLocks noGrp="1"/>
          </p:cNvGraphicFramePr>
          <p:nvPr>
            <p:extLst>
              <p:ext uri="{D42A27DB-BD31-4B8C-83A1-F6EECF244321}">
                <p14:modId xmlns:p14="http://schemas.microsoft.com/office/powerpoint/2010/main" val="72833159"/>
              </p:ext>
            </p:extLst>
          </p:nvPr>
        </p:nvGraphicFramePr>
        <p:xfrm>
          <a:off x="210035" y="1289567"/>
          <a:ext cx="10549554" cy="4219729"/>
        </p:xfrm>
        <a:graphic>
          <a:graphicData uri="http://schemas.openxmlformats.org/drawingml/2006/table">
            <a:tbl>
              <a:tblPr firstRow="1" bandRow="1">
                <a:tableStyleId>{5C22544A-7EE6-4342-B048-85BDC9FD1C3A}</a:tableStyleId>
              </a:tblPr>
              <a:tblGrid>
                <a:gridCol w="1758259">
                  <a:extLst>
                    <a:ext uri="{9D8B030D-6E8A-4147-A177-3AD203B41FA5}">
                      <a16:colId xmlns:a16="http://schemas.microsoft.com/office/drawing/2014/main" val="3205378807"/>
                    </a:ext>
                  </a:extLst>
                </a:gridCol>
                <a:gridCol w="1758259">
                  <a:extLst>
                    <a:ext uri="{9D8B030D-6E8A-4147-A177-3AD203B41FA5}">
                      <a16:colId xmlns:a16="http://schemas.microsoft.com/office/drawing/2014/main" val="3837487781"/>
                    </a:ext>
                  </a:extLst>
                </a:gridCol>
                <a:gridCol w="1758259">
                  <a:extLst>
                    <a:ext uri="{9D8B030D-6E8A-4147-A177-3AD203B41FA5}">
                      <a16:colId xmlns:a16="http://schemas.microsoft.com/office/drawing/2014/main" val="3381398666"/>
                    </a:ext>
                  </a:extLst>
                </a:gridCol>
                <a:gridCol w="1758259">
                  <a:extLst>
                    <a:ext uri="{9D8B030D-6E8A-4147-A177-3AD203B41FA5}">
                      <a16:colId xmlns:a16="http://schemas.microsoft.com/office/drawing/2014/main" val="2358586145"/>
                    </a:ext>
                  </a:extLst>
                </a:gridCol>
                <a:gridCol w="1758259">
                  <a:extLst>
                    <a:ext uri="{9D8B030D-6E8A-4147-A177-3AD203B41FA5}">
                      <a16:colId xmlns:a16="http://schemas.microsoft.com/office/drawing/2014/main" val="2329854845"/>
                    </a:ext>
                  </a:extLst>
                </a:gridCol>
                <a:gridCol w="1758259">
                  <a:extLst>
                    <a:ext uri="{9D8B030D-6E8A-4147-A177-3AD203B41FA5}">
                      <a16:colId xmlns:a16="http://schemas.microsoft.com/office/drawing/2014/main" val="2300695671"/>
                    </a:ext>
                  </a:extLst>
                </a:gridCol>
              </a:tblGrid>
              <a:tr h="397932">
                <a:tc>
                  <a:txBody>
                    <a:bodyPr/>
                    <a:lstStyle/>
                    <a:p>
                      <a:pPr algn="ctr"/>
                      <a:r>
                        <a:rPr lang="en-US"/>
                        <a:t>7</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8</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9</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t>10</a:t>
                      </a:r>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a:p>
                  </a:txBody>
                  <a:tcPr marL="72000" marR="72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231730"/>
                  </a:ext>
                </a:extLst>
              </a:tr>
              <a:tr h="1166335">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144000" marR="180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72000" marR="72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3974367"/>
                  </a:ext>
                </a:extLst>
              </a:tr>
              <a:tr h="753108">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Encrypted firmware</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mn-lt"/>
                        </a:rPr>
                        <a:t>Cloud firmware check</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b="1">
                          <a:solidFill>
                            <a:schemeClr val="bg1"/>
                          </a:solidFill>
                        </a:rPr>
                        <a:t>Session timeout</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rPr>
                        <a:t>Secure by default</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marL="0" marR="0" lvl="0" indent="0" algn="ctr" defTabSz="914333"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a:solidFill>
                          <a:schemeClr val="bg1"/>
                        </a:solidFill>
                      </a:endParaRPr>
                    </a:p>
                    <a:p>
                      <a:pPr marL="0" marR="0" lvl="0" indent="0" algn="ctr" defTabSz="914333"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a:solidFill>
                          <a:schemeClr val="bg1"/>
                        </a:solidFill>
                      </a:endParaRPr>
                    </a:p>
                    <a:p>
                      <a:pPr marL="0" marR="0" lvl="0" indent="0" algn="ctr" defTabSz="91433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a:solidFill>
                            <a:schemeClr val="bg1"/>
                          </a:solidFill>
                        </a:rPr>
                        <a:t>PLUS:</a:t>
                      </a:r>
                    </a:p>
                    <a:p>
                      <a:pPr marL="0" marR="0" lvl="0" indent="0" algn="ctr" defTabSz="91433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a:solidFill>
                            <a:schemeClr val="bg1"/>
                          </a:solidFill>
                        </a:rPr>
                        <a:t>Our security levels and policies are certified to the highest levels by third parties.</a:t>
                      </a:r>
                    </a:p>
                  </a:txBody>
                  <a:tcPr marL="144000" marR="180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1400" b="1">
                          <a:solidFill>
                            <a:schemeClr val="bg1"/>
                          </a:solidFill>
                        </a:rPr>
                        <a:t>Cyber security certifications</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3545900"/>
                  </a:ext>
                </a:extLst>
              </a:tr>
              <a:tr h="1902354">
                <a:tc>
                  <a:txBody>
                    <a:bodyPr/>
                    <a:lstStyle/>
                    <a:p>
                      <a:pPr marL="171450" indent="-171450">
                        <a:buFont typeface="Wingdings" panose="05000000000000000000" pitchFamily="2" charset="2"/>
                        <a:buChar char="§"/>
                      </a:pPr>
                      <a:r>
                        <a:rPr lang="en-US" sz="1200">
                          <a:solidFill>
                            <a:schemeClr val="bg1"/>
                          </a:solidFill>
                        </a:rPr>
                        <a:t>Verifies firmware authenticity and prevents malware insertion.</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a:solidFill>
                            <a:schemeClr val="bg1"/>
                          </a:solidFill>
                        </a:rPr>
                        <a:t>Stay up-to-date at all times.</a:t>
                      </a:r>
                    </a:p>
                    <a:p>
                      <a:pPr marL="171450" marR="0" lvl="0" indent="-171450"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Checks Bosch Download Area for new firmware. </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1450" marR="0" lvl="0" indent="-171450"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Manage how long a configuration session can be left unattended.</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9388" indent="-179388">
                        <a:buFont typeface="Wingdings" panose="05000000000000000000" pitchFamily="2" charset="2"/>
                        <a:buChar char="§"/>
                      </a:pPr>
                      <a:r>
                        <a:rPr lang="en-US" sz="1200" b="1">
                          <a:solidFill>
                            <a:schemeClr val="bg1"/>
                          </a:solidFill>
                        </a:rPr>
                        <a:t>Security by default, closed until you say it is open.</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pPr marL="0" marR="0" lvl="0" indent="0" algn="ctr" defTabSz="914333"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a:solidFill>
                            <a:schemeClr val="bg1"/>
                          </a:solidFill>
                        </a:rPr>
                        <a:t>Our security levels and policies are certified to the highest levels by third parties.</a:t>
                      </a:r>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a:solidFill>
                          <a:schemeClr val="bg1"/>
                        </a:solidFill>
                      </a:endParaRP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Bosch's compliance with leading security standards makes us unique:</a:t>
                      </a:r>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UL2900-2-1</a:t>
                      </a:r>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IEC62443-4-1</a:t>
                      </a:r>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IoT SMM</a:t>
                      </a:r>
                    </a:p>
                    <a:p>
                      <a:pPr marL="179388" marR="0" lvl="0" indent="-179388" algn="l" defTabSz="914333"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solidFill>
                            <a:schemeClr val="bg1"/>
                          </a:solidFill>
                        </a:rPr>
                        <a:t>More on the next slides…</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9724556"/>
                  </a:ext>
                </a:extLst>
              </a:tr>
            </a:tbl>
          </a:graphicData>
        </a:graphic>
      </p:graphicFrame>
      <p:sp>
        <p:nvSpPr>
          <p:cNvPr id="7" name="Ellipse 33">
            <a:extLst>
              <a:ext uri="{FF2B5EF4-FFF2-40B4-BE49-F238E27FC236}">
                <a16:creationId xmlns:a16="http://schemas.microsoft.com/office/drawing/2014/main" id="{4A31AE18-FAC9-FDA2-6CCB-30EFA1389DFB}"/>
              </a:ext>
            </a:extLst>
          </p:cNvPr>
          <p:cNvSpPr/>
          <p:nvPr/>
        </p:nvSpPr>
        <p:spPr>
          <a:xfrm>
            <a:off x="640052" y="1742794"/>
            <a:ext cx="900001" cy="900000"/>
          </a:xfrm>
          <a:prstGeom prst="ellipse">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8" name="Ellipse 35">
            <a:extLst>
              <a:ext uri="{FF2B5EF4-FFF2-40B4-BE49-F238E27FC236}">
                <a16:creationId xmlns:a16="http://schemas.microsoft.com/office/drawing/2014/main" id="{5504F13F-188A-AC38-2621-1FDF887B4E4D}"/>
              </a:ext>
            </a:extLst>
          </p:cNvPr>
          <p:cNvSpPr/>
          <p:nvPr/>
        </p:nvSpPr>
        <p:spPr>
          <a:xfrm>
            <a:off x="2393174" y="1742794"/>
            <a:ext cx="900001" cy="900000"/>
          </a:xfrm>
          <a:prstGeom prst="ellipse">
            <a:avLst/>
          </a:prstGeom>
          <a:solidFill>
            <a:schemeClr val="accent2"/>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11" name="Ellipse 33">
            <a:extLst>
              <a:ext uri="{FF2B5EF4-FFF2-40B4-BE49-F238E27FC236}">
                <a16:creationId xmlns:a16="http://schemas.microsoft.com/office/drawing/2014/main" id="{8FD55E92-7322-49ED-9376-E91DFA9C075D}"/>
              </a:ext>
            </a:extLst>
          </p:cNvPr>
          <p:cNvSpPr/>
          <p:nvPr/>
        </p:nvSpPr>
        <p:spPr>
          <a:xfrm>
            <a:off x="4148106" y="1742794"/>
            <a:ext cx="900001" cy="900000"/>
          </a:xfrm>
          <a:prstGeom prst="ellipse">
            <a:avLst/>
          </a:prstGeom>
          <a:solidFill>
            <a:schemeClr val="accent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12" name="Ellipse 35">
            <a:extLst>
              <a:ext uri="{FF2B5EF4-FFF2-40B4-BE49-F238E27FC236}">
                <a16:creationId xmlns:a16="http://schemas.microsoft.com/office/drawing/2014/main" id="{E04F6756-B478-5FB6-A6B4-54576AB58938}"/>
              </a:ext>
            </a:extLst>
          </p:cNvPr>
          <p:cNvSpPr/>
          <p:nvPr/>
        </p:nvSpPr>
        <p:spPr>
          <a:xfrm>
            <a:off x="5918320" y="1742794"/>
            <a:ext cx="900001" cy="900000"/>
          </a:xfrm>
          <a:prstGeom prst="ellipse">
            <a:avLst/>
          </a:prstGeom>
          <a:solidFill>
            <a:schemeClr val="accent2"/>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sp>
        <p:nvSpPr>
          <p:cNvPr id="16" name="Ellipse 35">
            <a:extLst>
              <a:ext uri="{FF2B5EF4-FFF2-40B4-BE49-F238E27FC236}">
                <a16:creationId xmlns:a16="http://schemas.microsoft.com/office/drawing/2014/main" id="{30959B06-04DD-23C0-E773-DA42D775E539}"/>
              </a:ext>
            </a:extLst>
          </p:cNvPr>
          <p:cNvSpPr/>
          <p:nvPr/>
        </p:nvSpPr>
        <p:spPr>
          <a:xfrm>
            <a:off x="9433413" y="1742794"/>
            <a:ext cx="900001" cy="900000"/>
          </a:xfrm>
          <a:prstGeom prst="ellipse">
            <a:avLst/>
          </a:prstGeom>
          <a:solidFill>
            <a:schemeClr val="accent2"/>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a:ln>
                <a:noFill/>
              </a:ln>
              <a:solidFill>
                <a:srgbClr val="000000"/>
              </a:solidFill>
              <a:effectLst/>
              <a:uLnTx/>
              <a:uFillTx/>
              <a:latin typeface="+mn-lt"/>
              <a:ea typeface="+mn-ea"/>
              <a:cs typeface="+mn-cs"/>
            </a:endParaRPr>
          </a:p>
        </p:txBody>
      </p:sp>
      <p:pic>
        <p:nvPicPr>
          <p:cNvPr id="13" name="Graphic 12">
            <a:extLst>
              <a:ext uri="{FF2B5EF4-FFF2-40B4-BE49-F238E27FC236}">
                <a16:creationId xmlns:a16="http://schemas.microsoft.com/office/drawing/2014/main" id="{8DF19816-DC49-7456-06B0-26FEBC15FA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052" y="1830174"/>
            <a:ext cx="720000" cy="720000"/>
          </a:xfrm>
          <a:prstGeom prst="rect">
            <a:avLst/>
          </a:prstGeom>
        </p:spPr>
      </p:pic>
      <p:pic>
        <p:nvPicPr>
          <p:cNvPr id="14" name="Graphic 13">
            <a:extLst>
              <a:ext uri="{FF2B5EF4-FFF2-40B4-BE49-F238E27FC236}">
                <a16:creationId xmlns:a16="http://schemas.microsoft.com/office/drawing/2014/main" id="{287AB005-7D1D-37DE-1914-C8C625CB26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79334" y="1784934"/>
            <a:ext cx="720000" cy="720000"/>
          </a:xfrm>
          <a:prstGeom prst="rect">
            <a:avLst/>
          </a:prstGeom>
        </p:spPr>
      </p:pic>
      <p:pic>
        <p:nvPicPr>
          <p:cNvPr id="17" name="Graphic 16">
            <a:extLst>
              <a:ext uri="{FF2B5EF4-FFF2-40B4-BE49-F238E27FC236}">
                <a16:creationId xmlns:a16="http://schemas.microsoft.com/office/drawing/2014/main" id="{2AF96A5B-CD1C-5E1E-A68B-D5C8B0E34B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38106" y="1830174"/>
            <a:ext cx="720000" cy="720000"/>
          </a:xfrm>
          <a:prstGeom prst="rect">
            <a:avLst/>
          </a:prstGeom>
        </p:spPr>
      </p:pic>
      <p:pic>
        <p:nvPicPr>
          <p:cNvPr id="18" name="Graphic 17">
            <a:extLst>
              <a:ext uri="{FF2B5EF4-FFF2-40B4-BE49-F238E27FC236}">
                <a16:creationId xmlns:a16="http://schemas.microsoft.com/office/drawing/2014/main" id="{732ADC28-79B3-EE3F-A581-FF5604E3D1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08320" y="1830174"/>
            <a:ext cx="720000" cy="720000"/>
          </a:xfrm>
          <a:prstGeom prst="rect">
            <a:avLst/>
          </a:prstGeom>
        </p:spPr>
      </p:pic>
      <p:pic>
        <p:nvPicPr>
          <p:cNvPr id="24" name="Graphic 23">
            <a:extLst>
              <a:ext uri="{FF2B5EF4-FFF2-40B4-BE49-F238E27FC236}">
                <a16:creationId xmlns:a16="http://schemas.microsoft.com/office/drawing/2014/main" id="{BCED9454-DF85-53FB-DF87-735B1DD79B0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3413" y="1830174"/>
            <a:ext cx="720000" cy="720000"/>
          </a:xfrm>
          <a:prstGeom prst="rect">
            <a:avLst/>
          </a:prstGeom>
        </p:spPr>
      </p:pic>
      <p:sp>
        <p:nvSpPr>
          <p:cNvPr id="25" name="Plus Sign 24">
            <a:extLst>
              <a:ext uri="{FF2B5EF4-FFF2-40B4-BE49-F238E27FC236}">
                <a16:creationId xmlns:a16="http://schemas.microsoft.com/office/drawing/2014/main" id="{2E1C9C8F-B3AC-FE93-41AF-FFBE4D6EFFE4}"/>
              </a:ext>
            </a:extLst>
          </p:cNvPr>
          <p:cNvSpPr/>
          <p:nvPr/>
        </p:nvSpPr>
        <p:spPr>
          <a:xfrm>
            <a:off x="7955280" y="1936865"/>
            <a:ext cx="456546" cy="456546"/>
          </a:xfrm>
          <a:prstGeom prst="mathPlus">
            <a:avLst/>
          </a:prstGeom>
          <a:solidFill>
            <a:schemeClr val="bg1"/>
          </a:solidFill>
          <a:ln w="9525"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Tree>
    <p:extLst>
      <p:ext uri="{BB962C8B-B14F-4D97-AF65-F5344CB8AC3E}">
        <p14:creationId xmlns:p14="http://schemas.microsoft.com/office/powerpoint/2010/main" val="212584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8C1D13-2444-50F3-6833-A5483358CFC4}"/>
              </a:ext>
            </a:extLst>
          </p:cNvPr>
          <p:cNvPicPr>
            <a:picLocks noGrp="1" noChangeAspect="1"/>
          </p:cNvPicPr>
          <p:nvPr>
            <p:ph type="pic" sz="quarter" idx="1"/>
          </p:nvPr>
        </p:nvPicPr>
        <p:blipFill>
          <a:blip r:embed="rId2">
            <a:extLst>
              <a:ext uri="{28A0092B-C50C-407E-A947-70E740481C1C}">
                <a14:useLocalDpi xmlns:a14="http://schemas.microsoft.com/office/drawing/2010/main" val="0"/>
              </a:ext>
            </a:extLst>
          </a:blip>
          <a:srcRect t="5131" b="5131"/>
          <a:stretch>
            <a:fillRect/>
          </a:stretch>
        </p:blipFill>
        <p:spPr/>
      </p:pic>
      <p:sp>
        <p:nvSpPr>
          <p:cNvPr id="4" name="Text Placeholder 3">
            <a:extLst>
              <a:ext uri="{FF2B5EF4-FFF2-40B4-BE49-F238E27FC236}">
                <a16:creationId xmlns:a16="http://schemas.microsoft.com/office/drawing/2014/main" id="{D175B74C-5D24-2665-D4FA-11B9DDE4B5AC}"/>
              </a:ext>
            </a:extLst>
          </p:cNvPr>
          <p:cNvSpPr>
            <a:spLocks noGrp="1"/>
          </p:cNvSpPr>
          <p:nvPr>
            <p:ph type="body" sz="quarter" idx="2"/>
          </p:nvPr>
        </p:nvSpPr>
        <p:spPr/>
        <p:txBody>
          <a:bodyPr>
            <a:normAutofit fontScale="92500"/>
          </a:bodyPr>
          <a:lstStyle/>
          <a:p>
            <a:r>
              <a:rPr lang="en-US" sz="4400" b="1"/>
              <a:t>Cyber security certifications</a:t>
            </a:r>
          </a:p>
        </p:txBody>
      </p:sp>
    </p:spTree>
    <p:extLst>
      <p:ext uri="{BB962C8B-B14F-4D97-AF65-F5344CB8AC3E}">
        <p14:creationId xmlns:p14="http://schemas.microsoft.com/office/powerpoint/2010/main" val="329497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apter_conv">
            <a:extLst>
              <a:ext uri="{FF2B5EF4-FFF2-40B4-BE49-F238E27FC236}">
                <a16:creationId xmlns:a16="http://schemas.microsoft.com/office/drawing/2014/main" id="{8C1ABBB3-0160-6868-BF08-04F1D5C9B619}"/>
              </a:ext>
            </a:extLst>
          </p:cNvPr>
          <p:cNvSpPr>
            <a:spLocks noGrp="1"/>
          </p:cNvSpPr>
          <p:nvPr>
            <p:ph type="body" sz="quarter" idx="15"/>
          </p:nvPr>
        </p:nvSpPr>
        <p:spPr/>
        <p:txBody>
          <a:bodyPr/>
          <a:lstStyle/>
          <a:p>
            <a:r>
              <a:rPr lang="en-GB"/>
              <a:t>Data security</a:t>
            </a:r>
          </a:p>
        </p:txBody>
      </p:sp>
      <p:sp>
        <p:nvSpPr>
          <p:cNvPr id="2" name="Title 1">
            <a:extLst>
              <a:ext uri="{FF2B5EF4-FFF2-40B4-BE49-F238E27FC236}">
                <a16:creationId xmlns:a16="http://schemas.microsoft.com/office/drawing/2014/main" id="{9E8F5D48-C325-BCB4-41AD-6A13AF12883F}"/>
              </a:ext>
            </a:extLst>
          </p:cNvPr>
          <p:cNvSpPr>
            <a:spLocks noGrp="1"/>
          </p:cNvSpPr>
          <p:nvPr>
            <p:ph type="title"/>
          </p:nvPr>
        </p:nvSpPr>
        <p:spPr/>
        <p:txBody>
          <a:bodyPr/>
          <a:lstStyle/>
          <a:p>
            <a:r>
              <a:rPr lang="en-US"/>
              <a:t>Secure and cyber resilient for peace of mind</a:t>
            </a:r>
            <a:endParaRPr lang="en-NL"/>
          </a:p>
        </p:txBody>
      </p:sp>
      <p:sp>
        <p:nvSpPr>
          <p:cNvPr id="4" name="Slide Number Placeholder 3">
            <a:extLst>
              <a:ext uri="{FF2B5EF4-FFF2-40B4-BE49-F238E27FC236}">
                <a16:creationId xmlns:a16="http://schemas.microsoft.com/office/drawing/2014/main" id="{CC3B0063-F1E0-4D2E-9F7B-A4E3CF0E2012}"/>
              </a:ext>
            </a:extLst>
          </p:cNvPr>
          <p:cNvSpPr>
            <a:spLocks noGrp="1"/>
          </p:cNvSpPr>
          <p:nvPr>
            <p:ph type="sldNum" sz="quarter" idx="12"/>
          </p:nvPr>
        </p:nvSpPr>
        <p:spPr/>
        <p:txBody>
          <a:bodyPr/>
          <a:lstStyle/>
          <a:p>
            <a:fld id="{4898AEC0-503E-4FA4-859C-D0F72D6E3F79}" type="slidenum">
              <a:rPr lang="en-US" noProof="1" smtClean="0"/>
              <a:pPr/>
              <a:t>17</a:t>
            </a:fld>
            <a:endParaRPr lang="en-US" noProof="1"/>
          </a:p>
        </p:txBody>
      </p:sp>
      <p:graphicFrame>
        <p:nvGraphicFramePr>
          <p:cNvPr id="5" name="Inhaltsplatzhalter 5">
            <a:extLst>
              <a:ext uri="{FF2B5EF4-FFF2-40B4-BE49-F238E27FC236}">
                <a16:creationId xmlns:a16="http://schemas.microsoft.com/office/drawing/2014/main" id="{2AF94E0B-AFDD-B4DF-F9C4-C22C48F6E649}"/>
              </a:ext>
            </a:extLst>
          </p:cNvPr>
          <p:cNvGraphicFramePr>
            <a:graphicFrameLocks/>
          </p:cNvGraphicFramePr>
          <p:nvPr>
            <p:extLst>
              <p:ext uri="{D42A27DB-BD31-4B8C-83A1-F6EECF244321}">
                <p14:modId xmlns:p14="http://schemas.microsoft.com/office/powerpoint/2010/main" val="2181442435"/>
              </p:ext>
            </p:extLst>
          </p:nvPr>
        </p:nvGraphicFramePr>
        <p:xfrm>
          <a:off x="205200" y="1295400"/>
          <a:ext cx="10548000" cy="4243388"/>
        </p:xfrm>
        <a:graphic>
          <a:graphicData uri="http://schemas.openxmlformats.org/drawingml/2006/table">
            <a:tbl>
              <a:tblPr firstRow="1" bandRow="1">
                <a:tableStyleId>{5C22544A-7EE6-4342-B048-85BDC9FD1C3A}</a:tableStyleId>
              </a:tblPr>
              <a:tblGrid>
                <a:gridCol w="3348000">
                  <a:extLst>
                    <a:ext uri="{9D8B030D-6E8A-4147-A177-3AD203B41FA5}">
                      <a16:colId xmlns:a16="http://schemas.microsoft.com/office/drawing/2014/main" val="309535902"/>
                    </a:ext>
                  </a:extLst>
                </a:gridCol>
                <a:gridCol w="252000">
                  <a:extLst>
                    <a:ext uri="{9D8B030D-6E8A-4147-A177-3AD203B41FA5}">
                      <a16:colId xmlns:a16="http://schemas.microsoft.com/office/drawing/2014/main" val="1781088720"/>
                    </a:ext>
                  </a:extLst>
                </a:gridCol>
                <a:gridCol w="3348000">
                  <a:extLst>
                    <a:ext uri="{9D8B030D-6E8A-4147-A177-3AD203B41FA5}">
                      <a16:colId xmlns:a16="http://schemas.microsoft.com/office/drawing/2014/main" val="1898711245"/>
                    </a:ext>
                  </a:extLst>
                </a:gridCol>
                <a:gridCol w="252000">
                  <a:extLst>
                    <a:ext uri="{9D8B030D-6E8A-4147-A177-3AD203B41FA5}">
                      <a16:colId xmlns:a16="http://schemas.microsoft.com/office/drawing/2014/main" val="685885829"/>
                    </a:ext>
                  </a:extLst>
                </a:gridCol>
                <a:gridCol w="3348000">
                  <a:extLst>
                    <a:ext uri="{9D8B030D-6E8A-4147-A177-3AD203B41FA5}">
                      <a16:colId xmlns:a16="http://schemas.microsoft.com/office/drawing/2014/main" val="2165290795"/>
                    </a:ext>
                  </a:extLst>
                </a:gridCol>
              </a:tblGrid>
              <a:tr h="1422578">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solidFill>
                            <a:srgbClr val="007BC0"/>
                          </a:solidFill>
                          <a:effectLst/>
                          <a:uLnTx/>
                          <a:uFillTx/>
                          <a:latin typeface="+mn-lt"/>
                          <a:ea typeface="+mn-ea"/>
                          <a:cs typeface="+mn-cs"/>
                        </a:rPr>
                        <a:t>The IoT SMM </a:t>
                      </a:r>
                      <a:r>
                        <a:rPr kumimoji="0" lang="de-DE" sz="1400" b="1" i="0" u="none" strike="noStrike" kern="0" cap="none" spc="0" normalizeH="0" baseline="0" noProof="0" err="1">
                          <a:solidFill>
                            <a:srgbClr val="007BC0"/>
                          </a:solidFill>
                          <a:effectLst/>
                          <a:uLnTx/>
                          <a:uFillTx/>
                          <a:latin typeface="+mn-lt"/>
                          <a:ea typeface="+mn-ea"/>
                          <a:cs typeface="+mn-cs"/>
                        </a:rPr>
                        <a:t>by</a:t>
                      </a:r>
                      <a:r>
                        <a:rPr kumimoji="0" lang="de-DE" sz="1400" b="1" i="0" u="none" strike="noStrike" kern="0" cap="none" spc="0" normalizeH="0" baseline="0" noProof="0">
                          <a:solidFill>
                            <a:srgbClr val="007BC0"/>
                          </a:solidFill>
                          <a:effectLst/>
                          <a:uLnTx/>
                          <a:uFillTx/>
                          <a:latin typeface="+mn-lt"/>
                          <a:ea typeface="+mn-ea"/>
                          <a:cs typeface="+mn-cs"/>
                        </a:rPr>
                        <a:t> IIC</a:t>
                      </a:r>
                    </a:p>
                    <a:p>
                      <a:pPr marL="0" marR="0" lvl="0" indent="0" algn="l" defTabSz="914333" rtl="0" eaLnBrk="1" fontAlgn="auto" latinLnBrk="0" hangingPunct="1">
                        <a:lnSpc>
                          <a:spcPct val="100000"/>
                        </a:lnSpc>
                        <a:spcBef>
                          <a:spcPts val="0"/>
                        </a:spcBef>
                        <a:spcAft>
                          <a:spcPts val="0"/>
                        </a:spcAft>
                        <a:buClrTx/>
                        <a:buSzTx/>
                        <a:buFontTx/>
                        <a:buNone/>
                        <a:tabLst/>
                        <a:defRPr/>
                      </a:pPr>
                      <a:br>
                        <a:rPr kumimoji="0" lang="de-DE" sz="1400" b="0" i="0" u="none" strike="noStrike" kern="0" cap="none" spc="0" normalizeH="0" baseline="0" noProof="0">
                          <a:solidFill>
                            <a:srgbClr val="007BC0"/>
                          </a:solidFill>
                          <a:effectLst/>
                          <a:uLnTx/>
                          <a:uFillTx/>
                          <a:latin typeface="+mn-lt"/>
                          <a:ea typeface="+mn-ea"/>
                          <a:cs typeface="+mn-cs"/>
                        </a:rPr>
                      </a:br>
                      <a:br>
                        <a:rPr kumimoji="0" lang="de-DE" sz="1400" b="0" i="0" u="none" strike="noStrike" kern="0" cap="none" spc="0" normalizeH="0" baseline="0" noProof="0">
                          <a:solidFill>
                            <a:srgbClr val="007BC0"/>
                          </a:solidFill>
                          <a:effectLst/>
                          <a:uLnTx/>
                          <a:uFillTx/>
                          <a:latin typeface="+mn-lt"/>
                          <a:ea typeface="+mn-ea"/>
                          <a:cs typeface="+mn-cs"/>
                        </a:rPr>
                      </a:br>
                      <a:r>
                        <a:rPr kumimoji="0" lang="en-US" sz="1400" b="0" i="0" u="none" strike="noStrike" kern="0" cap="none" spc="0" normalizeH="0" baseline="0" noProof="0">
                          <a:solidFill>
                            <a:srgbClr val="007BC0"/>
                          </a:solidFill>
                          <a:effectLst/>
                          <a:uLnTx/>
                          <a:uFillTx/>
                          <a:latin typeface="+mn-lt"/>
                          <a:ea typeface="+mn-ea"/>
                          <a:cs typeface="+mn-cs"/>
                        </a:rPr>
                        <a:t>Based</a:t>
                      </a:r>
                      <a:r>
                        <a:rPr kumimoji="0" lang="de-DE" sz="1400" b="0" i="0" u="none" strike="noStrike" kern="0" cap="none" spc="0" normalizeH="0" baseline="0" noProof="0">
                          <a:solidFill>
                            <a:srgbClr val="007BC0"/>
                          </a:solidFill>
                          <a:effectLst/>
                          <a:uLnTx/>
                          <a:uFillTx/>
                          <a:latin typeface="+mn-lt"/>
                          <a:ea typeface="+mn-ea"/>
                          <a:cs typeface="+mn-cs"/>
                        </a:rPr>
                        <a:t> on IEC and UL </a:t>
                      </a:r>
                      <a:r>
                        <a:rPr kumimoji="0" lang="en-US" sz="1400" b="0" i="0" u="none" strike="noStrike" kern="0" cap="none" spc="0" normalizeH="0" baseline="0" noProof="0">
                          <a:solidFill>
                            <a:srgbClr val="007BC0"/>
                          </a:solidFill>
                          <a:effectLst/>
                          <a:uLnTx/>
                          <a:uFillTx/>
                          <a:latin typeface="+mn-lt"/>
                          <a:ea typeface="+mn-ea"/>
                          <a:cs typeface="+mn-cs"/>
                        </a:rPr>
                        <a:t>standards</a:t>
                      </a:r>
                    </a:p>
                  </a:txBody>
                  <a:tcPr marL="180000" marR="180000" marT="108000" marB="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effectLst/>
                        <a:uLnTx/>
                        <a:uFillTx/>
                        <a:latin typeface="+mj-lt"/>
                      </a:endParaRPr>
                    </a:p>
                  </a:txBody>
                  <a:tcPr marL="0" marR="0" marT="108000" marB="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solidFill>
                            <a:srgbClr val="007BC0"/>
                          </a:solidFill>
                          <a:effectLst/>
                          <a:uLnTx/>
                          <a:uFillTx/>
                          <a:latin typeface="+mn-lt"/>
                          <a:ea typeface="+mn-ea"/>
                          <a:cs typeface="+mn-cs"/>
                        </a:rPr>
                        <a:t>IEC 62443-4-1</a:t>
                      </a: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solidFill>
                            <a:srgbClr val="007BC0"/>
                          </a:solidFill>
                          <a:effectLst/>
                          <a:uLnTx/>
                          <a:uFillTx/>
                          <a:latin typeface="+mn-lt"/>
                          <a:ea typeface="+mn-ea"/>
                          <a:cs typeface="+mn-cs"/>
                        </a:rPr>
                        <a:t>IEC 62443-4-2 </a:t>
                      </a:r>
                    </a:p>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de-DE" sz="1400" b="1" i="0" u="none" strike="noStrike" kern="0" cap="none" spc="0" normalizeH="0" baseline="0" noProof="0">
                        <a:solidFill>
                          <a:srgbClr val="007BC0"/>
                        </a:solidFill>
                        <a:effectLst/>
                        <a:uLnTx/>
                        <a:uFillTx/>
                        <a:latin typeface="+mn-lt"/>
                        <a:ea typeface="+mn-ea"/>
                        <a:cs typeface="+mn-cs"/>
                      </a:endParaRP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solidFill>
                            <a:srgbClr val="007BC0"/>
                          </a:solidFill>
                          <a:effectLst/>
                          <a:uLnTx/>
                          <a:uFillTx/>
                          <a:latin typeface="+mn-lt"/>
                          <a:ea typeface="+mn-ea"/>
                          <a:cs typeface="+mn-cs"/>
                        </a:rPr>
                        <a:t>Security for industrial automation and control systems</a:t>
                      </a:r>
                      <a:endParaRPr kumimoji="0" lang="en-US" sz="1200" b="0" i="0" u="none" strike="noStrike" kern="0" cap="none" spc="0" normalizeH="0" baseline="0" noProof="0">
                        <a:solidFill>
                          <a:srgbClr val="007BC0"/>
                        </a:solidFill>
                        <a:effectLst/>
                        <a:uLnTx/>
                        <a:uFillTx/>
                        <a:latin typeface="+mn-lt"/>
                        <a:ea typeface="+mn-ea"/>
                        <a:cs typeface="+mn-cs"/>
                      </a:endParaRP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endParaRPr kumimoji="0" lang="de-DE" sz="1400" b="0" i="0" u="none" strike="noStrike" kern="0" cap="none" spc="0" normalizeH="0" baseline="0" noProof="0">
                        <a:solidFill>
                          <a:schemeClr val="tx1"/>
                        </a:solidFill>
                        <a:effectLst/>
                        <a:uLnTx/>
                        <a:uFillTx/>
                        <a:latin typeface="+mn-lt"/>
                        <a:ea typeface="+mn-ea"/>
                        <a:cs typeface="+mn-cs"/>
                      </a:endParaRPr>
                    </a:p>
                  </a:txBody>
                  <a:tcPr marL="180000" marR="180000" marT="108000" marB="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black"/>
                        </a:solidFill>
                        <a:effectLst/>
                        <a:uLnTx/>
                        <a:uFillTx/>
                        <a:latin typeface="+mj-lt"/>
                        <a:ea typeface="+mn-ea"/>
                        <a:cs typeface="+mn-cs"/>
                      </a:endParaRPr>
                    </a:p>
                  </a:txBody>
                  <a:tcPr marL="0" marR="0" marT="108000" marB="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solidFill>
                            <a:srgbClr val="007BC0"/>
                          </a:solidFill>
                          <a:effectLst/>
                          <a:uLnTx/>
                          <a:uFillTx/>
                          <a:latin typeface="+mn-lt"/>
                          <a:ea typeface="+mn-ea"/>
                          <a:cs typeface="+mn-cs"/>
                        </a:rPr>
                        <a:t>UL 2900-2-3</a:t>
                      </a:r>
                    </a:p>
                    <a:p>
                      <a:pPr marL="0" marR="0" lvl="0" indent="0" algn="l" defTabSz="914333" rtl="0" eaLnBrk="1" fontAlgn="auto" latinLnBrk="0" hangingPunct="1">
                        <a:lnSpc>
                          <a:spcPct val="100000"/>
                        </a:lnSpc>
                        <a:spcBef>
                          <a:spcPts val="0"/>
                        </a:spcBef>
                        <a:spcAft>
                          <a:spcPts val="0"/>
                        </a:spcAft>
                        <a:buClrTx/>
                        <a:buSzTx/>
                        <a:buFontTx/>
                        <a:buNone/>
                        <a:tabLst/>
                        <a:defRPr/>
                      </a:pPr>
                      <a:br>
                        <a:rPr kumimoji="0" lang="de-DE" sz="1400" b="1" i="0" u="none" strike="noStrike" kern="0" cap="none" spc="0" normalizeH="0" baseline="0" noProof="0">
                          <a:solidFill>
                            <a:srgbClr val="007BC0"/>
                          </a:solidFill>
                          <a:effectLst/>
                          <a:uLnTx/>
                          <a:uFillTx/>
                          <a:latin typeface="+mn-lt"/>
                          <a:ea typeface="+mn-ea"/>
                          <a:cs typeface="+mn-cs"/>
                        </a:rPr>
                      </a:br>
                      <a:endParaRPr kumimoji="0" lang="de-DE" sz="1400" b="1" i="0" u="none" strike="noStrike" kern="0" cap="none" spc="0" normalizeH="0" baseline="0" noProof="0">
                        <a:solidFill>
                          <a:srgbClr val="007BC0"/>
                        </a:solidFill>
                        <a:effectLst/>
                        <a:uLnTx/>
                        <a:uFillTx/>
                        <a:latin typeface="+mn-lt"/>
                        <a:ea typeface="+mn-ea"/>
                        <a:cs typeface="+mn-cs"/>
                      </a:endParaRPr>
                    </a:p>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solidFill>
                            <a:srgbClr val="007BC0"/>
                          </a:solidFill>
                          <a:effectLst/>
                          <a:uLnTx/>
                          <a:uFillTx/>
                          <a:latin typeface="+mn-lt"/>
                          <a:ea typeface="+mn-ea"/>
                          <a:cs typeface="+mn-cs"/>
                        </a:rPr>
                        <a:t>Standard for Safety and Software Cybersecurity for Network-Connectable Products</a:t>
                      </a:r>
                    </a:p>
                  </a:txBody>
                  <a:tcPr marL="180000" marR="180000" marT="108000" marB="0">
                    <a:lnL w="76200" cap="flat" cmpd="sng" algn="ctr">
                      <a:noFill/>
                      <a:prstDash val="solid"/>
                      <a:round/>
                      <a:headEnd type="none" w="med" len="med"/>
                      <a:tailEnd type="none" w="med" len="med"/>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684333554"/>
                  </a:ext>
                </a:extLst>
              </a:tr>
              <a:tr h="2067571">
                <a:tc>
                  <a:txBody>
                    <a:bodyPr/>
                    <a:lstStyle/>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j-lt"/>
                        </a:rPr>
                        <a:t>Examines cybersecurity as a whole, not just processes or products, but also policies, as well as the system or product itself.</a:t>
                      </a: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endParaRPr kumimoji="0" lang="en-US" sz="1200" b="0" i="0" u="none" strike="noStrike" kern="0" cap="none" spc="0" normalizeH="0" baseline="0" noProof="0">
                        <a:solidFill>
                          <a:schemeClr val="tx1"/>
                        </a:solidFill>
                        <a:effectLst/>
                        <a:uLnTx/>
                        <a:uFillTx/>
                        <a:latin typeface="+mj-lt"/>
                      </a:endParaRP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j-lt"/>
                        </a:rPr>
                        <a:t>Through process and product certification, we are able to build secure products with highly sophisticated penetration tests.</a:t>
                      </a: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endParaRPr kumimoji="0" lang="en-US" sz="1200" b="0" i="0" u="none" strike="noStrike" kern="0" cap="none" spc="0" normalizeH="0" baseline="0" noProof="0">
                        <a:solidFill>
                          <a:schemeClr val="tx1"/>
                        </a:solidFill>
                        <a:effectLst/>
                        <a:uLnTx/>
                        <a:uFillTx/>
                        <a:latin typeface="+mj-lt"/>
                      </a:endParaRP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j-lt"/>
                        </a:rPr>
                        <a:t>Microsoft, SAP, NetApp, and NIST are IIC members.</a:t>
                      </a:r>
                      <a:endParaRPr kumimoji="0" lang="en-US" sz="1200" b="0" i="0" u="none" strike="noStrike" kern="0" cap="none" spc="0" normalizeH="0" baseline="0" noProof="0">
                        <a:effectLst/>
                        <a:uLnTx/>
                        <a:uFillTx/>
                        <a:latin typeface="+mj-lt"/>
                      </a:endParaRPr>
                    </a:p>
                  </a:txBody>
                  <a:tcPr marL="72000" marR="72000" marT="72000" marB="72000">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effectLst/>
                        <a:uLnTx/>
                        <a:uFillTx/>
                        <a:latin typeface="+mj-lt"/>
                      </a:endParaRPr>
                    </a:p>
                  </a:txBody>
                  <a:tcPr marL="0" marR="0" marT="180000" marB="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n-lt"/>
                          <a:ea typeface="+mn-ea"/>
                          <a:cs typeface="+mn-cs"/>
                        </a:rPr>
                        <a:t>Focuses on the processes and definitions around developing and creating secure products.</a:t>
                      </a: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endParaRPr kumimoji="0" lang="de-DE" sz="1200" b="0" i="0" u="none" strike="noStrike" kern="0" cap="none" spc="0" normalizeH="0" baseline="0" noProof="0">
                        <a:solidFill>
                          <a:schemeClr val="tx1"/>
                        </a:solidFill>
                        <a:effectLst/>
                        <a:uLnTx/>
                        <a:uFillTx/>
                        <a:latin typeface="+mn-lt"/>
                        <a:ea typeface="+mn-ea"/>
                        <a:cs typeface="+mn-cs"/>
                      </a:endParaRP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n-lt"/>
                          <a:ea typeface="+mn-ea"/>
                          <a:cs typeface="+mn-cs"/>
                        </a:rPr>
                        <a:t>It proves that Bosch can ensure a secure development process. </a:t>
                      </a:r>
                    </a:p>
                    <a:p>
                      <a:pPr marL="361950" marR="0" lvl="1" indent="-180975"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1" u="none" strike="noStrike" kern="0" cap="none" spc="0" normalizeH="0" baseline="0" noProof="0">
                          <a:solidFill>
                            <a:schemeClr val="tx1"/>
                          </a:solidFill>
                          <a:effectLst/>
                          <a:uLnTx/>
                          <a:uFillTx/>
                          <a:latin typeface="+mn-lt"/>
                          <a:ea typeface="+mn-ea"/>
                          <a:cs typeface="+mn-cs"/>
                        </a:rPr>
                        <a:t>Other manufacturers may not be able to implement security features they claim </a:t>
                      </a:r>
                      <a:br>
                        <a:rPr kumimoji="0" lang="en-US" sz="1200" b="0" i="1" u="none" strike="noStrike" kern="0" cap="none" spc="0" normalizeH="0" baseline="0" noProof="0">
                          <a:solidFill>
                            <a:schemeClr val="tx1"/>
                          </a:solidFill>
                          <a:effectLst/>
                          <a:uLnTx/>
                          <a:uFillTx/>
                          <a:latin typeface="+mn-lt"/>
                          <a:ea typeface="+mn-ea"/>
                          <a:cs typeface="+mn-cs"/>
                        </a:rPr>
                      </a:br>
                      <a:r>
                        <a:rPr kumimoji="0" lang="en-US" sz="1200" b="0" i="1" u="none" strike="noStrike" kern="0" cap="none" spc="0" normalizeH="0" baseline="0" noProof="0">
                          <a:solidFill>
                            <a:schemeClr val="tx1"/>
                          </a:solidFill>
                          <a:effectLst/>
                          <a:uLnTx/>
                          <a:uFillTx/>
                          <a:latin typeface="+mn-lt"/>
                          <a:ea typeface="+mn-ea"/>
                          <a:cs typeface="+mn-cs"/>
                        </a:rPr>
                        <a:t>to have.</a:t>
                      </a:r>
                      <a:endParaRPr kumimoji="0" lang="de-DE" sz="1200" b="0" i="0" u="none" strike="noStrike" kern="0" cap="none" spc="0" normalizeH="0" baseline="0" noProof="0">
                        <a:solidFill>
                          <a:schemeClr val="tx1"/>
                        </a:solidFill>
                        <a:effectLst/>
                        <a:uLnTx/>
                        <a:uFillTx/>
                        <a:latin typeface="+mn-lt"/>
                        <a:ea typeface="+mn-ea"/>
                        <a:cs typeface="+mn-cs"/>
                      </a:endParaRPr>
                    </a:p>
                  </a:txBody>
                  <a:tcPr marL="72000" marR="72000" marT="72000" marB="7200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prstClr val="black"/>
                        </a:solidFill>
                        <a:effectLst/>
                        <a:uLnTx/>
                        <a:uFillTx/>
                        <a:latin typeface="+mj-lt"/>
                        <a:ea typeface="+mn-ea"/>
                        <a:cs typeface="+mn-cs"/>
                      </a:endParaRPr>
                    </a:p>
                  </a:txBody>
                  <a:tcPr marL="0" marR="0" marT="180000" marB="0">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n-lt"/>
                          <a:ea typeface="+mn-ea"/>
                          <a:cs typeface="+mn-cs"/>
                        </a:rPr>
                        <a:t>Includes penetration testing and provides proof that IEC 62443-4-1 has been implemented in a practical sense.</a:t>
                      </a: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endParaRPr kumimoji="0" lang="de-DE" sz="1200" b="0" i="0" u="none" strike="noStrike" kern="0" cap="none" spc="0" normalizeH="0" baseline="0" noProof="0">
                        <a:solidFill>
                          <a:schemeClr val="tx1"/>
                        </a:solidFill>
                        <a:effectLst/>
                        <a:uLnTx/>
                        <a:uFillTx/>
                        <a:latin typeface="+mn-lt"/>
                        <a:ea typeface="+mn-ea"/>
                        <a:cs typeface="+mn-cs"/>
                      </a:endParaRPr>
                    </a:p>
                    <a:p>
                      <a:pPr marL="177750" marR="0" lvl="0" indent="-177750" algn="l" defTabSz="914333" rtl="0" eaLnBrk="1" fontAlgn="auto" latinLnBrk="0" hangingPunct="1">
                        <a:lnSpc>
                          <a:spcPct val="100000"/>
                        </a:lnSpc>
                        <a:spcBef>
                          <a:spcPts val="0"/>
                        </a:spcBef>
                        <a:spcAft>
                          <a:spcPts val="0"/>
                        </a:spcAft>
                        <a:buClrTx/>
                        <a:buSzTx/>
                        <a:buFont typeface="Wingdings" pitchFamily="2" charset="2"/>
                        <a:buChar char="§"/>
                        <a:tabLst/>
                        <a:defRPr/>
                      </a:pPr>
                      <a:r>
                        <a:rPr kumimoji="0" lang="en-US" sz="1200" b="0" i="0" u="none" strike="noStrike" kern="0" cap="none" spc="0" normalizeH="0" baseline="0" noProof="0">
                          <a:solidFill>
                            <a:schemeClr val="tx1"/>
                          </a:solidFill>
                          <a:effectLst/>
                          <a:uLnTx/>
                          <a:uFillTx/>
                          <a:latin typeface="+mn-lt"/>
                          <a:ea typeface="+mn-ea"/>
                          <a:cs typeface="+mn-cs"/>
                        </a:rPr>
                        <a:t>Our certification is device specific up to </a:t>
                      </a:r>
                      <a:br>
                        <a:rPr kumimoji="0" lang="en-US" sz="1200" b="0" i="0" u="none" strike="noStrike" kern="0" cap="none" spc="0" normalizeH="0" baseline="0" noProof="0">
                          <a:solidFill>
                            <a:schemeClr val="tx1"/>
                          </a:solidFill>
                          <a:effectLst/>
                          <a:uLnTx/>
                          <a:uFillTx/>
                          <a:latin typeface="+mn-lt"/>
                          <a:ea typeface="+mn-ea"/>
                          <a:cs typeface="+mn-cs"/>
                        </a:rPr>
                      </a:br>
                      <a:r>
                        <a:rPr kumimoji="0" lang="en-US" sz="1200" b="0" i="0" u="none" strike="noStrike" kern="0" cap="none" spc="0" normalizeH="0" baseline="0" noProof="0">
                          <a:solidFill>
                            <a:schemeClr val="tx1"/>
                          </a:solidFill>
                          <a:effectLst/>
                          <a:uLnTx/>
                          <a:uFillTx/>
                          <a:latin typeface="+mn-lt"/>
                          <a:ea typeface="+mn-ea"/>
                          <a:cs typeface="+mn-cs"/>
                        </a:rPr>
                        <a:t>level 3.</a:t>
                      </a:r>
                      <a:endParaRPr kumimoji="0" lang="de-DE" sz="1200" b="0" i="0" u="none" strike="noStrike" kern="0" cap="none" spc="0" normalizeH="0" baseline="0" noProof="0">
                        <a:solidFill>
                          <a:schemeClr val="tx1"/>
                        </a:solidFill>
                        <a:effectLst/>
                        <a:uLnTx/>
                        <a:uFillTx/>
                        <a:latin typeface="+mn-lt"/>
                        <a:ea typeface="+mn-ea"/>
                        <a:cs typeface="+mn-cs"/>
                      </a:endParaRPr>
                    </a:p>
                  </a:txBody>
                  <a:tcPr marL="72000" marR="72000" marT="72000" marB="72000">
                    <a:lnL w="76200" cap="flat" cmpd="sng" algn="ctr">
                      <a:noFill/>
                      <a:prstDash val="solid"/>
                      <a:round/>
                      <a:headEnd type="none" w="med" len="med"/>
                      <a:tailEnd type="none" w="med" len="med"/>
                    </a:lnL>
                    <a:lnR w="12700" cmpd="sng">
                      <a:noFill/>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5929752"/>
                  </a:ext>
                </a:extLst>
              </a:tr>
              <a:tr h="753239">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de-DE" sz="1500" b="1" i="0" u="none" strike="noStrike" kern="0" cap="none" spc="0" normalizeH="0" baseline="0" noProof="0">
                          <a:solidFill>
                            <a:srgbClr val="FFFFFF"/>
                          </a:solidFill>
                          <a:effectLst/>
                          <a:uLnTx/>
                          <a:uFillTx/>
                          <a:latin typeface="+mj-lt"/>
                        </a:rPr>
                        <a:t>Certified</a:t>
                      </a:r>
                    </a:p>
                  </a:txBody>
                  <a:tcPr marL="180000" marR="180000" marT="90000" marB="90000" anchor="ctr">
                    <a:lnL w="12700" cmpd="sng">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endParaRPr lang="de-DE" b="1">
                        <a:latin typeface="+mj-lt"/>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de-DE" sz="1600" b="1" i="0" u="none" strike="noStrike" kern="0" cap="none" spc="0" normalizeH="0" baseline="0" noProof="0">
                          <a:solidFill>
                            <a:schemeClr val="bg1"/>
                          </a:solidFill>
                          <a:effectLst/>
                          <a:uLnTx/>
                          <a:uFillTx/>
                          <a:latin typeface="+mn-lt"/>
                          <a:ea typeface="+mn-ea"/>
                          <a:cs typeface="+mn-cs"/>
                        </a:rPr>
                        <a:t>IEC 62443-4-1 Certified </a:t>
                      </a:r>
                    </a:p>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solidFill>
                            <a:schemeClr val="bg1"/>
                          </a:solidFill>
                          <a:effectLst/>
                          <a:uLnTx/>
                          <a:uFillTx/>
                          <a:latin typeface="+mn-lt"/>
                          <a:ea typeface="+mn-ea"/>
                          <a:cs typeface="+mn-cs"/>
                        </a:rPr>
                        <a:t>IEC 62443-4-2 expected </a:t>
                      </a:r>
                      <a:r>
                        <a:rPr kumimoji="0" lang="en-US" sz="1500" b="1" i="0" u="none" strike="noStrike" kern="0" cap="none" spc="0" normalizeH="0" baseline="0" noProof="0">
                          <a:solidFill>
                            <a:srgbClr val="FFFFFF"/>
                          </a:solidFill>
                          <a:effectLst/>
                          <a:uLnTx/>
                          <a:uFillTx/>
                          <a:latin typeface="+mj-lt"/>
                        </a:rPr>
                        <a:t>2024</a:t>
                      </a:r>
                    </a:p>
                  </a:txBody>
                  <a:tcPr marL="180000" marR="180000" marT="90000" marB="9000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333" rtl="0" eaLnBrk="1" fontAlgn="auto" latinLnBrk="0" hangingPunct="1">
                        <a:lnSpc>
                          <a:spcPct val="100000"/>
                        </a:lnSpc>
                        <a:spcBef>
                          <a:spcPts val="0"/>
                        </a:spcBef>
                        <a:spcAft>
                          <a:spcPts val="0"/>
                        </a:spcAft>
                        <a:buClrTx/>
                        <a:buSzTx/>
                        <a:buFontTx/>
                        <a:buNone/>
                        <a:tabLst/>
                        <a:defRPr/>
                      </a:pPr>
                      <a:endParaRPr lang="de-DE" sz="1500" b="1">
                        <a:latin typeface="+mj-lt"/>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de-DE" sz="1500" b="1" i="0" u="none" strike="noStrike" kern="0" cap="none" spc="0" normalizeH="0" baseline="0" noProof="0">
                          <a:solidFill>
                            <a:srgbClr val="FFFFFF"/>
                          </a:solidFill>
                          <a:effectLst/>
                          <a:uLnTx/>
                          <a:uFillTx/>
                          <a:latin typeface="+mj-lt"/>
                        </a:rPr>
                        <a:t>Certified </a:t>
                      </a:r>
                    </a:p>
                  </a:txBody>
                  <a:tcPr marL="180000" marR="180000" marT="90000" marB="90000" anchor="ctr">
                    <a:lnL w="76200" cap="flat" cmpd="sng" algn="ctr">
                      <a:noFill/>
                      <a:prstDash val="solid"/>
                      <a:round/>
                      <a:headEnd type="none" w="med" len="med"/>
                      <a:tailEnd type="none" w="med" len="med"/>
                    </a:lnL>
                    <a:lnR w="12700" cmpd="sng">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185332406"/>
                  </a:ext>
                </a:extLst>
              </a:tr>
            </a:tbl>
          </a:graphicData>
        </a:graphic>
      </p:graphicFrame>
      <p:pic>
        <p:nvPicPr>
          <p:cNvPr id="6" name="Picture 5">
            <a:extLst>
              <a:ext uri="{FF2B5EF4-FFF2-40B4-BE49-F238E27FC236}">
                <a16:creationId xmlns:a16="http://schemas.microsoft.com/office/drawing/2014/main" id="{5E43C8E1-3DC9-BDEE-1867-907BD6DD241B}"/>
              </a:ext>
            </a:extLst>
          </p:cNvPr>
          <p:cNvPicPr>
            <a:picLocks noChangeAspect="1"/>
          </p:cNvPicPr>
          <p:nvPr/>
        </p:nvPicPr>
        <p:blipFill rotWithShape="1">
          <a:blip r:embed="rId4"/>
          <a:srcRect t="19791" b="13949"/>
          <a:stretch/>
        </p:blipFill>
        <p:spPr>
          <a:xfrm>
            <a:off x="2189695" y="1371888"/>
            <a:ext cx="1222516" cy="335694"/>
          </a:xfrm>
          <a:prstGeom prst="rect">
            <a:avLst/>
          </a:prstGeom>
        </p:spPr>
      </p:pic>
      <p:pic>
        <p:nvPicPr>
          <p:cNvPr id="7" name="Picture 6">
            <a:extLst>
              <a:ext uri="{FF2B5EF4-FFF2-40B4-BE49-F238E27FC236}">
                <a16:creationId xmlns:a16="http://schemas.microsoft.com/office/drawing/2014/main" id="{1859B4D3-FF8A-4441-C53C-BA4E2316F775}"/>
              </a:ext>
            </a:extLst>
          </p:cNvPr>
          <p:cNvPicPr>
            <a:picLocks noChangeAspect="1"/>
          </p:cNvPicPr>
          <p:nvPr/>
        </p:nvPicPr>
        <p:blipFill>
          <a:blip r:embed="rId5"/>
          <a:stretch>
            <a:fillRect/>
          </a:stretch>
        </p:blipFill>
        <p:spPr>
          <a:xfrm>
            <a:off x="6558902" y="1355104"/>
            <a:ext cx="489616" cy="489616"/>
          </a:xfrm>
          <a:prstGeom prst="rect">
            <a:avLst/>
          </a:prstGeom>
        </p:spPr>
      </p:pic>
      <p:pic>
        <p:nvPicPr>
          <p:cNvPr id="8" name="Grafik 5">
            <a:extLst>
              <a:ext uri="{FF2B5EF4-FFF2-40B4-BE49-F238E27FC236}">
                <a16:creationId xmlns:a16="http://schemas.microsoft.com/office/drawing/2014/main" id="{629A5564-370D-C7BB-8A5E-D1B36E9A9D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3587" y="1374154"/>
            <a:ext cx="1201077" cy="446801"/>
          </a:xfrm>
          <a:prstGeom prst="rect">
            <a:avLst/>
          </a:prstGeom>
        </p:spPr>
      </p:pic>
    </p:spTree>
    <p:custDataLst>
      <p:tags r:id="rId1"/>
    </p:custDataLst>
    <p:extLst>
      <p:ext uri="{BB962C8B-B14F-4D97-AF65-F5344CB8AC3E}">
        <p14:creationId xmlns:p14="http://schemas.microsoft.com/office/powerpoint/2010/main" val="204942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A4BBFBF-A9B4-16F9-EDFD-46325855740A}"/>
              </a:ext>
            </a:extLst>
          </p:cNvPr>
          <p:cNvPicPr>
            <a:picLocks noGrp="1" noChangeAspect="1"/>
          </p:cNvPicPr>
          <p:nvPr>
            <p:ph type="pic" sz="quarter" idx="1"/>
          </p:nvPr>
        </p:nvPicPr>
        <p:blipFill>
          <a:blip r:embed="rId2">
            <a:extLst>
              <a:ext uri="{28A0092B-C50C-407E-A947-70E740481C1C}">
                <a14:useLocalDpi xmlns:a14="http://schemas.microsoft.com/office/drawing/2010/main" val="0"/>
              </a:ext>
            </a:extLst>
          </a:blip>
          <a:srcRect t="5131" b="5131"/>
          <a:stretch>
            <a:fillRect/>
          </a:stretch>
        </p:blipFill>
        <p:spPr/>
      </p:pic>
      <p:sp>
        <p:nvSpPr>
          <p:cNvPr id="3" name="Text Placeholder 2">
            <a:extLst>
              <a:ext uri="{FF2B5EF4-FFF2-40B4-BE49-F238E27FC236}">
                <a16:creationId xmlns:a16="http://schemas.microsoft.com/office/drawing/2014/main" id="{6EBA6F17-09C2-1B55-2246-2A9ABFAC5AEC}"/>
              </a:ext>
            </a:extLst>
          </p:cNvPr>
          <p:cNvSpPr>
            <a:spLocks noGrp="1"/>
          </p:cNvSpPr>
          <p:nvPr>
            <p:ph type="body" sz="quarter" idx="2"/>
          </p:nvPr>
        </p:nvSpPr>
        <p:spPr>
          <a:xfrm>
            <a:off x="578249" y="827249"/>
            <a:ext cx="4803376" cy="2592226"/>
          </a:xfrm>
        </p:spPr>
        <p:txBody>
          <a:bodyPr anchor="ctr">
            <a:normAutofit fontScale="77500" lnSpcReduction="20000"/>
          </a:bodyPr>
          <a:lstStyle/>
          <a:p>
            <a:r>
              <a:rPr lang="en-US" sz="4500" b="1"/>
              <a:t>Our four-step approach to secure the complete infrastructure</a:t>
            </a:r>
            <a:endParaRPr lang="en-US" sz="3200"/>
          </a:p>
        </p:txBody>
      </p:sp>
    </p:spTree>
    <p:extLst>
      <p:ext uri="{BB962C8B-B14F-4D97-AF65-F5344CB8AC3E}">
        <p14:creationId xmlns:p14="http://schemas.microsoft.com/office/powerpoint/2010/main" val="306987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a:extLst>
              <a:ext uri="{FF2B5EF4-FFF2-40B4-BE49-F238E27FC236}">
                <a16:creationId xmlns:a16="http://schemas.microsoft.com/office/drawing/2014/main" id="{F91C9A9B-7B83-F397-7CFB-B5926A87DB1A}"/>
              </a:ext>
            </a:extLst>
          </p:cNvPr>
          <p:cNvCxnSpPr>
            <a:cxnSpLocks/>
          </p:cNvCxnSpPr>
          <p:nvPr/>
        </p:nvCxnSpPr>
        <p:spPr>
          <a:xfrm>
            <a:off x="1095868" y="3979111"/>
            <a:ext cx="963444" cy="67059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891C9D-3D01-7E2D-D770-D6B8AFCC3B6E}"/>
              </a:ext>
            </a:extLst>
          </p:cNvPr>
          <p:cNvCxnSpPr>
            <a:cxnSpLocks/>
            <a:stCxn id="18" idx="3"/>
          </p:cNvCxnSpPr>
          <p:nvPr/>
        </p:nvCxnSpPr>
        <p:spPr>
          <a:xfrm flipH="1">
            <a:off x="2748012" y="2615100"/>
            <a:ext cx="647501" cy="4673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630F3D1-6F00-5DFE-2DD1-32459BBB2527}"/>
              </a:ext>
            </a:extLst>
          </p:cNvPr>
          <p:cNvCxnSpPr>
            <a:cxnSpLocks/>
            <a:stCxn id="15" idx="0"/>
            <a:endCxn id="13" idx="2"/>
          </p:cNvCxnSpPr>
          <p:nvPr/>
        </p:nvCxnSpPr>
        <p:spPr>
          <a:xfrm flipH="1" flipV="1">
            <a:off x="2407167" y="3623322"/>
            <a:ext cx="25808" cy="74924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3B47C1F-611C-8032-72FD-BCAF18ECBE3F}"/>
              </a:ext>
            </a:extLst>
          </p:cNvPr>
          <p:cNvCxnSpPr>
            <a:cxnSpLocks/>
          </p:cNvCxnSpPr>
          <p:nvPr/>
        </p:nvCxnSpPr>
        <p:spPr>
          <a:xfrm flipV="1">
            <a:off x="1288340" y="3296861"/>
            <a:ext cx="740136" cy="19830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79327E-2C32-1B8B-D49A-FE18D322A732}"/>
              </a:ext>
            </a:extLst>
          </p:cNvPr>
          <p:cNvCxnSpPr>
            <a:cxnSpLocks/>
          </p:cNvCxnSpPr>
          <p:nvPr/>
        </p:nvCxnSpPr>
        <p:spPr>
          <a:xfrm>
            <a:off x="1690950" y="2215692"/>
            <a:ext cx="634524" cy="86679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Keep video data secure</a:t>
            </a:r>
          </a:p>
        </p:txBody>
      </p:sp>
      <p:sp>
        <p:nvSpPr>
          <p:cNvPr id="5" name="Title 4">
            <a:extLst>
              <a:ext uri="{FF2B5EF4-FFF2-40B4-BE49-F238E27FC236}">
                <a16:creationId xmlns:a16="http://schemas.microsoft.com/office/drawing/2014/main" id="{47BFB9CC-841C-AA9A-7917-43E6E630E3C9}"/>
              </a:ext>
            </a:extLst>
          </p:cNvPr>
          <p:cNvSpPr>
            <a:spLocks noGrp="1"/>
          </p:cNvSpPr>
          <p:nvPr>
            <p:ph type="title"/>
          </p:nvPr>
        </p:nvSpPr>
        <p:spPr/>
        <p:txBody>
          <a:bodyPr/>
          <a:lstStyle/>
          <a:p>
            <a:r>
              <a:rPr lang="en-US"/>
              <a:t>A four-step approach considering complete infrastructure</a:t>
            </a:r>
          </a:p>
        </p:txBody>
      </p:sp>
      <p:sp>
        <p:nvSpPr>
          <p:cNvPr id="4" name="Content Placeholder 3">
            <a:extLst>
              <a:ext uri="{FF2B5EF4-FFF2-40B4-BE49-F238E27FC236}">
                <a16:creationId xmlns:a16="http://schemas.microsoft.com/office/drawing/2014/main" id="{4E00063F-9F8B-D949-DD23-C49E36B1AB57}"/>
              </a:ext>
            </a:extLst>
          </p:cNvPr>
          <p:cNvSpPr>
            <a:spLocks noGrp="1"/>
          </p:cNvSpPr>
          <p:nvPr>
            <p:ph sz="half" idx="2"/>
          </p:nvPr>
        </p:nvSpPr>
        <p:spPr/>
        <p:txBody>
          <a:bodyPr anchor="ctr"/>
          <a:lstStyle/>
          <a:p>
            <a:pPr marL="259114" indent="-259114">
              <a:lnSpc>
                <a:spcPct val="90000"/>
              </a:lnSpc>
              <a:spcBef>
                <a:spcPts val="450"/>
              </a:spcBef>
              <a:buFont typeface="+mj-lt"/>
              <a:buAutoNum type="arabicPeriod"/>
            </a:pPr>
            <a:r>
              <a:rPr lang="en-US" sz="1800">
                <a:latin typeface="+mn-lt"/>
                <a:cs typeface="Arial" panose="020B0604020202020204" pitchFamily="34" charset="0"/>
              </a:rPr>
              <a:t>Create trust</a:t>
            </a:r>
          </a:p>
          <a:p>
            <a:pPr marL="259114" indent="-259114">
              <a:lnSpc>
                <a:spcPct val="90000"/>
              </a:lnSpc>
              <a:spcBef>
                <a:spcPts val="450"/>
              </a:spcBef>
              <a:buFont typeface="+mj-lt"/>
              <a:buAutoNum type="arabicPeriod"/>
            </a:pPr>
            <a:endParaRPr lang="en-US" sz="1800">
              <a:latin typeface="+mn-lt"/>
              <a:cs typeface="Arial" panose="020B0604020202020204" pitchFamily="34" charset="0"/>
            </a:endParaRPr>
          </a:p>
          <a:p>
            <a:pPr marL="259114" indent="-259114">
              <a:lnSpc>
                <a:spcPct val="90000"/>
              </a:lnSpc>
              <a:spcBef>
                <a:spcPts val="450"/>
              </a:spcBef>
              <a:buFont typeface="+mj-lt"/>
              <a:buAutoNum type="arabicPeriod"/>
            </a:pPr>
            <a:r>
              <a:rPr lang="en-US" sz="1800">
                <a:latin typeface="+mn-lt"/>
                <a:cs typeface="Arial" panose="020B0604020202020204" pitchFamily="34" charset="0"/>
              </a:rPr>
              <a:t>Secure data</a:t>
            </a:r>
          </a:p>
          <a:p>
            <a:pPr marL="259114" indent="-259114">
              <a:lnSpc>
                <a:spcPct val="90000"/>
              </a:lnSpc>
              <a:spcBef>
                <a:spcPts val="450"/>
              </a:spcBef>
              <a:buFont typeface="+mj-lt"/>
              <a:buAutoNum type="arabicPeriod"/>
            </a:pPr>
            <a:endParaRPr lang="en-US" sz="1800">
              <a:latin typeface="+mn-lt"/>
              <a:cs typeface="Arial" panose="020B0604020202020204" pitchFamily="34" charset="0"/>
            </a:endParaRPr>
          </a:p>
          <a:p>
            <a:pPr marL="259114" indent="-259114">
              <a:lnSpc>
                <a:spcPct val="90000"/>
              </a:lnSpc>
              <a:spcBef>
                <a:spcPts val="450"/>
              </a:spcBef>
              <a:buFont typeface="+mj-lt"/>
              <a:buAutoNum type="arabicPeriod"/>
            </a:pPr>
            <a:r>
              <a:rPr lang="en-US" sz="1800">
                <a:latin typeface="+mn-lt"/>
                <a:cs typeface="Arial" panose="020B0604020202020204" pitchFamily="34" charset="0"/>
              </a:rPr>
              <a:t>Manage user access rights</a:t>
            </a:r>
          </a:p>
          <a:p>
            <a:pPr marL="259114" indent="-259114">
              <a:lnSpc>
                <a:spcPct val="90000"/>
              </a:lnSpc>
              <a:spcBef>
                <a:spcPts val="450"/>
              </a:spcBef>
              <a:buFont typeface="+mj-lt"/>
              <a:buAutoNum type="arabicPeriod"/>
            </a:pPr>
            <a:endParaRPr lang="en-US" sz="1800">
              <a:latin typeface="+mn-lt"/>
              <a:cs typeface="Arial" panose="020B0604020202020204" pitchFamily="34" charset="0"/>
            </a:endParaRPr>
          </a:p>
          <a:p>
            <a:pPr marL="259114" indent="-259114">
              <a:lnSpc>
                <a:spcPct val="90000"/>
              </a:lnSpc>
              <a:spcBef>
                <a:spcPts val="450"/>
              </a:spcBef>
              <a:buFont typeface="+mj-lt"/>
              <a:buAutoNum type="arabicPeriod"/>
            </a:pPr>
            <a:r>
              <a:rPr lang="en-US" sz="1800">
                <a:latin typeface="+mn-lt"/>
                <a:cs typeface="Arial" panose="020B0604020202020204" pitchFamily="34" charset="0"/>
              </a:rPr>
              <a:t>Meet IT industry standards and certifications</a:t>
            </a:r>
          </a:p>
          <a:p>
            <a:endParaRPr lang="en-US"/>
          </a:p>
        </p:txBody>
      </p:sp>
      <p:grpSp>
        <p:nvGrpSpPr>
          <p:cNvPr id="34" name="Group 33">
            <a:extLst>
              <a:ext uri="{FF2B5EF4-FFF2-40B4-BE49-F238E27FC236}">
                <a16:creationId xmlns:a16="http://schemas.microsoft.com/office/drawing/2014/main" id="{25C9EFD6-9E43-D3EC-6568-FF3EAC230276}"/>
              </a:ext>
            </a:extLst>
          </p:cNvPr>
          <p:cNvGrpSpPr/>
          <p:nvPr/>
        </p:nvGrpSpPr>
        <p:grpSpPr>
          <a:xfrm>
            <a:off x="1064995" y="1410430"/>
            <a:ext cx="864000" cy="900000"/>
            <a:chOff x="3610779" y="2733373"/>
            <a:chExt cx="864000" cy="900000"/>
          </a:xfrm>
          <a:solidFill>
            <a:srgbClr val="007BC0"/>
          </a:solidFill>
        </p:grpSpPr>
        <p:sp>
          <p:nvSpPr>
            <p:cNvPr id="28" name="Flowchart: Connector 27">
              <a:extLst>
                <a:ext uri="{FF2B5EF4-FFF2-40B4-BE49-F238E27FC236}">
                  <a16:creationId xmlns:a16="http://schemas.microsoft.com/office/drawing/2014/main" id="{62556B33-5D69-0DAF-D188-4A3A2A105E8F}"/>
                </a:ext>
              </a:extLst>
            </p:cNvPr>
            <p:cNvSpPr/>
            <p:nvPr/>
          </p:nvSpPr>
          <p:spPr>
            <a:xfrm>
              <a:off x="3610779" y="2733373"/>
              <a:ext cx="864000" cy="900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9" name="Graphic 8">
              <a:extLst>
                <a:ext uri="{FF2B5EF4-FFF2-40B4-BE49-F238E27FC236}">
                  <a16:creationId xmlns:a16="http://schemas.microsoft.com/office/drawing/2014/main" id="{9A0987EF-8307-FBD8-2AAD-BFE30589A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6739" y="2818635"/>
              <a:ext cx="720000" cy="720000"/>
            </a:xfrm>
            <a:prstGeom prst="rect">
              <a:avLst/>
            </a:prstGeom>
          </p:spPr>
        </p:pic>
      </p:grpSp>
      <p:grpSp>
        <p:nvGrpSpPr>
          <p:cNvPr id="33" name="Group 32">
            <a:extLst>
              <a:ext uri="{FF2B5EF4-FFF2-40B4-BE49-F238E27FC236}">
                <a16:creationId xmlns:a16="http://schemas.microsoft.com/office/drawing/2014/main" id="{33B1A157-24CD-89FA-3AB6-DB8813477195}"/>
              </a:ext>
            </a:extLst>
          </p:cNvPr>
          <p:cNvGrpSpPr/>
          <p:nvPr/>
        </p:nvGrpSpPr>
        <p:grpSpPr>
          <a:xfrm>
            <a:off x="3526744" y="3562566"/>
            <a:ext cx="864000" cy="900000"/>
            <a:chOff x="4368225" y="4219698"/>
            <a:chExt cx="864000" cy="900000"/>
          </a:xfrm>
          <a:solidFill>
            <a:srgbClr val="007BC0"/>
          </a:solidFill>
        </p:grpSpPr>
        <p:sp>
          <p:nvSpPr>
            <p:cNvPr id="31" name="Flowchart: Connector 30">
              <a:extLst>
                <a:ext uri="{FF2B5EF4-FFF2-40B4-BE49-F238E27FC236}">
                  <a16:creationId xmlns:a16="http://schemas.microsoft.com/office/drawing/2014/main" id="{E219AE5A-F5CA-11D1-BAE1-F445DD894D70}"/>
                </a:ext>
              </a:extLst>
            </p:cNvPr>
            <p:cNvSpPr/>
            <p:nvPr/>
          </p:nvSpPr>
          <p:spPr>
            <a:xfrm>
              <a:off x="4368225" y="4219698"/>
              <a:ext cx="864000" cy="900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11" name="Graphic 10">
              <a:extLst>
                <a:ext uri="{FF2B5EF4-FFF2-40B4-BE49-F238E27FC236}">
                  <a16:creationId xmlns:a16="http://schemas.microsoft.com/office/drawing/2014/main" id="{59FC8F4E-8FE4-8420-87E1-36C76A40F7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0225" y="4309698"/>
              <a:ext cx="720000" cy="720000"/>
            </a:xfrm>
            <a:prstGeom prst="rect">
              <a:avLst/>
            </a:prstGeom>
          </p:spPr>
        </p:pic>
      </p:grpSp>
      <p:grpSp>
        <p:nvGrpSpPr>
          <p:cNvPr id="44" name="Group 43">
            <a:extLst>
              <a:ext uri="{FF2B5EF4-FFF2-40B4-BE49-F238E27FC236}">
                <a16:creationId xmlns:a16="http://schemas.microsoft.com/office/drawing/2014/main" id="{DDB6ABF2-7811-67A9-E168-DB466783E198}"/>
              </a:ext>
            </a:extLst>
          </p:cNvPr>
          <p:cNvGrpSpPr/>
          <p:nvPr/>
        </p:nvGrpSpPr>
        <p:grpSpPr>
          <a:xfrm>
            <a:off x="1880757" y="2663367"/>
            <a:ext cx="1080000" cy="1080000"/>
            <a:chOff x="2523607" y="3376600"/>
            <a:chExt cx="1080000" cy="1080000"/>
          </a:xfrm>
        </p:grpSpPr>
        <p:sp>
          <p:nvSpPr>
            <p:cNvPr id="43" name="Flowchart: Connector 42">
              <a:extLst>
                <a:ext uri="{FF2B5EF4-FFF2-40B4-BE49-F238E27FC236}">
                  <a16:creationId xmlns:a16="http://schemas.microsoft.com/office/drawing/2014/main" id="{89980CE3-FFA5-37FC-127A-E150135146BB}"/>
                </a:ext>
              </a:extLst>
            </p:cNvPr>
            <p:cNvSpPr/>
            <p:nvPr/>
          </p:nvSpPr>
          <p:spPr>
            <a:xfrm>
              <a:off x="2523607" y="3376600"/>
              <a:ext cx="1080000" cy="1080000"/>
            </a:xfrm>
            <a:prstGeom prst="flowChartConnector">
              <a:avLst/>
            </a:prstGeom>
            <a:solidFill>
              <a:schemeClr val="bg1"/>
            </a:solidFill>
            <a:ln w="19050"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solidFill>
                    <a:schemeClr val="tx1"/>
                  </a:solidFill>
                </a:ln>
                <a:solidFill>
                  <a:srgbClr val="000000"/>
                </a:solidFill>
                <a:effectLst/>
                <a:uLnTx/>
                <a:uFillTx/>
                <a:latin typeface="Bosch Office Sans"/>
                <a:ea typeface="+mn-ea"/>
                <a:cs typeface="+mn-cs"/>
              </a:endParaRPr>
            </a:p>
          </p:txBody>
        </p:sp>
        <p:pic>
          <p:nvPicPr>
            <p:cNvPr id="13" name="Graphic 12">
              <a:extLst>
                <a:ext uri="{FF2B5EF4-FFF2-40B4-BE49-F238E27FC236}">
                  <a16:creationId xmlns:a16="http://schemas.microsoft.com/office/drawing/2014/main" id="{D27718E7-E8D3-1909-7EF0-5A1FC19CA9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8017" y="3472555"/>
              <a:ext cx="864000" cy="864000"/>
            </a:xfrm>
            <a:prstGeom prst="rect">
              <a:avLst/>
            </a:prstGeom>
          </p:spPr>
        </p:pic>
      </p:grpSp>
      <p:grpSp>
        <p:nvGrpSpPr>
          <p:cNvPr id="14" name="Group 13">
            <a:extLst>
              <a:ext uri="{FF2B5EF4-FFF2-40B4-BE49-F238E27FC236}">
                <a16:creationId xmlns:a16="http://schemas.microsoft.com/office/drawing/2014/main" id="{0427B9F9-E44B-D7A4-5DDA-EB68A040E8F9}"/>
              </a:ext>
            </a:extLst>
          </p:cNvPr>
          <p:cNvGrpSpPr/>
          <p:nvPr/>
        </p:nvGrpSpPr>
        <p:grpSpPr>
          <a:xfrm>
            <a:off x="2000975" y="4372566"/>
            <a:ext cx="864000" cy="864000"/>
            <a:chOff x="7349389" y="1892088"/>
            <a:chExt cx="864000" cy="864000"/>
          </a:xfrm>
          <a:solidFill>
            <a:srgbClr val="007BC0"/>
          </a:solidFill>
        </p:grpSpPr>
        <p:sp>
          <p:nvSpPr>
            <p:cNvPr id="15" name="Flowchart: Connector 14">
              <a:extLst>
                <a:ext uri="{FF2B5EF4-FFF2-40B4-BE49-F238E27FC236}">
                  <a16:creationId xmlns:a16="http://schemas.microsoft.com/office/drawing/2014/main" id="{2DDE3CD0-5610-5D01-A972-EE3CA2B35318}"/>
                </a:ext>
              </a:extLst>
            </p:cNvPr>
            <p:cNvSpPr/>
            <p:nvPr/>
          </p:nvSpPr>
          <p:spPr>
            <a:xfrm>
              <a:off x="7349389" y="1892088"/>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16" name="Graphic 15">
              <a:extLst>
                <a:ext uri="{FF2B5EF4-FFF2-40B4-BE49-F238E27FC236}">
                  <a16:creationId xmlns:a16="http://schemas.microsoft.com/office/drawing/2014/main" id="{D2AC5DBA-6982-13E2-2F00-38E91933E0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22668" y="1970864"/>
              <a:ext cx="720000" cy="720000"/>
            </a:xfrm>
            <a:prstGeom prst="rect">
              <a:avLst/>
            </a:prstGeom>
          </p:spPr>
        </p:pic>
      </p:grpSp>
      <p:grpSp>
        <p:nvGrpSpPr>
          <p:cNvPr id="17" name="Group 16">
            <a:extLst>
              <a:ext uri="{FF2B5EF4-FFF2-40B4-BE49-F238E27FC236}">
                <a16:creationId xmlns:a16="http://schemas.microsoft.com/office/drawing/2014/main" id="{67D28EA6-7344-9911-576F-1E920F181904}"/>
              </a:ext>
            </a:extLst>
          </p:cNvPr>
          <p:cNvGrpSpPr/>
          <p:nvPr/>
        </p:nvGrpSpPr>
        <p:grpSpPr>
          <a:xfrm>
            <a:off x="3268983" y="1846902"/>
            <a:ext cx="864000" cy="900000"/>
            <a:chOff x="1115517" y="2172205"/>
            <a:chExt cx="864000" cy="900000"/>
          </a:xfrm>
          <a:solidFill>
            <a:srgbClr val="007BC0"/>
          </a:solidFill>
        </p:grpSpPr>
        <p:sp>
          <p:nvSpPr>
            <p:cNvPr id="18" name="Flowchart: Connector 17">
              <a:extLst>
                <a:ext uri="{FF2B5EF4-FFF2-40B4-BE49-F238E27FC236}">
                  <a16:creationId xmlns:a16="http://schemas.microsoft.com/office/drawing/2014/main" id="{C26567CC-61BE-F17E-F6BD-37EE3B976B91}"/>
                </a:ext>
              </a:extLst>
            </p:cNvPr>
            <p:cNvSpPr/>
            <p:nvPr/>
          </p:nvSpPr>
          <p:spPr>
            <a:xfrm>
              <a:off x="1115517" y="2172205"/>
              <a:ext cx="864000" cy="900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21" name="Graphic 20">
              <a:extLst>
                <a:ext uri="{FF2B5EF4-FFF2-40B4-BE49-F238E27FC236}">
                  <a16:creationId xmlns:a16="http://schemas.microsoft.com/office/drawing/2014/main" id="{190FB918-878C-40BA-9983-B1BF7228C4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7430" y="2240119"/>
              <a:ext cx="720000" cy="720000"/>
            </a:xfrm>
            <a:prstGeom prst="rect">
              <a:avLst/>
            </a:prstGeom>
          </p:spPr>
        </p:pic>
      </p:grpSp>
      <p:grpSp>
        <p:nvGrpSpPr>
          <p:cNvPr id="22" name="Group 21">
            <a:extLst>
              <a:ext uri="{FF2B5EF4-FFF2-40B4-BE49-F238E27FC236}">
                <a16:creationId xmlns:a16="http://schemas.microsoft.com/office/drawing/2014/main" id="{64A6FBBD-3729-6B63-5140-8C8F7AD1E55F}"/>
              </a:ext>
            </a:extLst>
          </p:cNvPr>
          <p:cNvGrpSpPr/>
          <p:nvPr/>
        </p:nvGrpSpPr>
        <p:grpSpPr>
          <a:xfrm>
            <a:off x="412122" y="3207050"/>
            <a:ext cx="864000" cy="864000"/>
            <a:chOff x="2885417" y="2199730"/>
            <a:chExt cx="864000" cy="864000"/>
          </a:xfrm>
          <a:solidFill>
            <a:srgbClr val="007BC0"/>
          </a:solidFill>
        </p:grpSpPr>
        <p:sp>
          <p:nvSpPr>
            <p:cNvPr id="23" name="Flowchart: Connector 22">
              <a:extLst>
                <a:ext uri="{FF2B5EF4-FFF2-40B4-BE49-F238E27FC236}">
                  <a16:creationId xmlns:a16="http://schemas.microsoft.com/office/drawing/2014/main" id="{BAEB84F3-55B3-1133-A6D5-1138B423ECD7}"/>
                </a:ext>
              </a:extLst>
            </p:cNvPr>
            <p:cNvSpPr/>
            <p:nvPr/>
          </p:nvSpPr>
          <p:spPr>
            <a:xfrm>
              <a:off x="2885417" y="2199730"/>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24" name="Graphic 23">
              <a:extLst>
                <a:ext uri="{FF2B5EF4-FFF2-40B4-BE49-F238E27FC236}">
                  <a16:creationId xmlns:a16="http://schemas.microsoft.com/office/drawing/2014/main" id="{B98F9293-92E1-048D-2BD3-96D3FAB2FE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54282" y="2293184"/>
              <a:ext cx="720000" cy="720000"/>
            </a:xfrm>
            <a:prstGeom prst="rect">
              <a:avLst/>
            </a:prstGeom>
          </p:spPr>
        </p:pic>
      </p:grpSp>
      <p:cxnSp>
        <p:nvCxnSpPr>
          <p:cNvPr id="36" name="Straight Arrow Connector 35">
            <a:extLst>
              <a:ext uri="{FF2B5EF4-FFF2-40B4-BE49-F238E27FC236}">
                <a16:creationId xmlns:a16="http://schemas.microsoft.com/office/drawing/2014/main" id="{971D4CE7-7099-1FD0-6A4A-F49DED713784}"/>
              </a:ext>
            </a:extLst>
          </p:cNvPr>
          <p:cNvCxnSpPr>
            <a:cxnSpLocks/>
          </p:cNvCxnSpPr>
          <p:nvPr/>
        </p:nvCxnSpPr>
        <p:spPr>
          <a:xfrm flipH="1">
            <a:off x="953480" y="2349249"/>
            <a:ext cx="285721" cy="67989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0D68579-229A-B645-3031-04CA2DD9D8A9}"/>
              </a:ext>
            </a:extLst>
          </p:cNvPr>
          <p:cNvCxnSpPr>
            <a:cxnSpLocks/>
          </p:cNvCxnSpPr>
          <p:nvPr/>
        </p:nvCxnSpPr>
        <p:spPr>
          <a:xfrm>
            <a:off x="2010667" y="1992961"/>
            <a:ext cx="1056291" cy="17373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78E7AE4-93A0-082B-3C35-D50F706BDB01}"/>
              </a:ext>
            </a:extLst>
          </p:cNvPr>
          <p:cNvCxnSpPr>
            <a:cxnSpLocks/>
          </p:cNvCxnSpPr>
          <p:nvPr/>
        </p:nvCxnSpPr>
        <p:spPr>
          <a:xfrm flipH="1" flipV="1">
            <a:off x="2780830" y="3403014"/>
            <a:ext cx="783190" cy="4476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55BA52A6-6A30-C07C-3E95-E79BBBEE678C}"/>
              </a:ext>
            </a:extLst>
          </p:cNvPr>
          <p:cNvSpPr>
            <a:spLocks noGrp="1"/>
          </p:cNvSpPr>
          <p:nvPr>
            <p:ph type="sldNum" sz="quarter" idx="12"/>
          </p:nvPr>
        </p:nvSpPr>
        <p:spPr/>
        <p:txBody>
          <a:bodyPr/>
          <a:lstStyle/>
          <a:p>
            <a:fld id="{4898AEC0-503E-4FA4-859C-D0F72D6E3F79}" type="slidenum">
              <a:rPr lang="en-US" noProof="1" smtClean="0"/>
              <a:pPr/>
              <a:t>19</a:t>
            </a:fld>
            <a:endParaRPr lang="en-US" noProof="1"/>
          </a:p>
        </p:txBody>
      </p:sp>
    </p:spTree>
    <p:extLst>
      <p:ext uri="{BB962C8B-B14F-4D97-AF65-F5344CB8AC3E}">
        <p14:creationId xmlns:p14="http://schemas.microsoft.com/office/powerpoint/2010/main" val="138662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4667D-05CC-2ECB-B27A-9C79FFA74025}"/>
              </a:ext>
            </a:extLst>
          </p:cNvPr>
          <p:cNvSpPr>
            <a:spLocks noGrp="1"/>
          </p:cNvSpPr>
          <p:nvPr>
            <p:ph type="body" sz="quarter" idx="4294967295"/>
          </p:nvPr>
        </p:nvSpPr>
        <p:spPr>
          <a:xfrm>
            <a:off x="696780" y="832997"/>
            <a:ext cx="9658350" cy="738187"/>
          </a:xfrm>
        </p:spPr>
        <p:txBody>
          <a:bodyPr>
            <a:noAutofit/>
          </a:bodyPr>
          <a:lstStyle/>
          <a:p>
            <a:pPr marL="0" indent="0">
              <a:buNone/>
            </a:pPr>
            <a:r>
              <a:rPr lang="en-GB" sz="3239" b="1"/>
              <a:t>Data security in a hyper-connected world</a:t>
            </a:r>
            <a:endParaRPr lang="en-AE" sz="3239" b="1"/>
          </a:p>
        </p:txBody>
      </p:sp>
      <p:sp>
        <p:nvSpPr>
          <p:cNvPr id="10" name="TextBox 9">
            <a:extLst>
              <a:ext uri="{FF2B5EF4-FFF2-40B4-BE49-F238E27FC236}">
                <a16:creationId xmlns:a16="http://schemas.microsoft.com/office/drawing/2014/main" id="{770BE3D9-8425-68F0-515F-9ACB31C5C1DF}"/>
              </a:ext>
            </a:extLst>
          </p:cNvPr>
          <p:cNvSpPr txBox="1"/>
          <p:nvPr/>
        </p:nvSpPr>
        <p:spPr>
          <a:xfrm>
            <a:off x="10249502" y="5672722"/>
            <a:ext cx="643984" cy="258532"/>
          </a:xfrm>
          <a:prstGeom prst="rect">
            <a:avLst/>
          </a:prstGeom>
          <a:noFill/>
        </p:spPr>
        <p:txBody>
          <a:bodyPr wrap="square" rtlCol="0">
            <a:spAutoFit/>
          </a:bodyPr>
          <a:lstStyle/>
          <a:p>
            <a:r>
              <a:rPr lang="en-AE" sz="1080">
                <a:solidFill>
                  <a:schemeClr val="bg1">
                    <a:lumMod val="50000"/>
                  </a:schemeClr>
                </a:solidFill>
                <a:latin typeface="+mn-lt"/>
                <a:cs typeface="Arial" panose="020B0604020202020204" pitchFamily="34" charset="0"/>
              </a:rPr>
              <a:t>01</a:t>
            </a:r>
          </a:p>
        </p:txBody>
      </p:sp>
      <p:sp>
        <p:nvSpPr>
          <p:cNvPr id="20" name="Oval 3">
            <a:extLst>
              <a:ext uri="{FF2B5EF4-FFF2-40B4-BE49-F238E27FC236}">
                <a16:creationId xmlns:a16="http://schemas.microsoft.com/office/drawing/2014/main" id="{AC1CBE2F-C627-7CB4-BAD0-7661E8E43AD9}"/>
              </a:ext>
            </a:extLst>
          </p:cNvPr>
          <p:cNvSpPr/>
          <p:nvPr/>
        </p:nvSpPr>
        <p:spPr>
          <a:xfrm>
            <a:off x="1033552" y="2454384"/>
            <a:ext cx="2060590" cy="2060590"/>
          </a:xfrm>
          <a:prstGeom prst="ellipse">
            <a:avLst/>
          </a:prstGeom>
          <a:solidFill>
            <a:schemeClr val="bg1"/>
          </a:solidFill>
          <a:ln w="9525" cap="flat" cmpd="sng" algn="ctr">
            <a:noFill/>
            <a:prstDash val="solid"/>
          </a:ln>
          <a:effectLst/>
        </p:spPr>
        <p:txBody>
          <a:bodyPr lIns="0" tIns="0" rIns="0" bIns="0" rtlCol="0" anchor="ctr"/>
          <a:lstStyle/>
          <a:p>
            <a:pPr algn="ctr" fontAlgn="auto">
              <a:lnSpc>
                <a:spcPts val="2069"/>
              </a:lnSpc>
              <a:spcBef>
                <a:spcPts val="450"/>
              </a:spcBef>
              <a:spcAft>
                <a:spcPts val="0"/>
              </a:spcAft>
            </a:pPr>
            <a:r>
              <a:rPr lang="en-US" sz="2519" kern="0">
                <a:latin typeface="+mn-lt"/>
                <a:cs typeface="Arial" panose="020B0604020202020204" pitchFamily="34" charset="0"/>
              </a:rPr>
              <a:t>AGENDA</a:t>
            </a:r>
          </a:p>
        </p:txBody>
      </p:sp>
      <p:sp>
        <p:nvSpPr>
          <p:cNvPr id="21" name="Bogen 21">
            <a:extLst>
              <a:ext uri="{FF2B5EF4-FFF2-40B4-BE49-F238E27FC236}">
                <a16:creationId xmlns:a16="http://schemas.microsoft.com/office/drawing/2014/main" id="{94EFFA01-67E7-E756-A262-EC63C710767E}"/>
              </a:ext>
            </a:extLst>
          </p:cNvPr>
          <p:cNvSpPr/>
          <p:nvPr/>
        </p:nvSpPr>
        <p:spPr>
          <a:xfrm>
            <a:off x="696780" y="2117612"/>
            <a:ext cx="2734135" cy="2734135"/>
          </a:xfrm>
          <a:prstGeom prst="arc">
            <a:avLst>
              <a:gd name="adj1" fmla="val 21496202"/>
              <a:gd name="adj2" fmla="val 16221773"/>
            </a:avLst>
          </a:prstGeom>
          <a:ln w="12700">
            <a:solidFill>
              <a:srgbClr val="007B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Bogen 22">
            <a:extLst>
              <a:ext uri="{FF2B5EF4-FFF2-40B4-BE49-F238E27FC236}">
                <a16:creationId xmlns:a16="http://schemas.microsoft.com/office/drawing/2014/main" id="{8A9A285C-2F8B-014B-A69F-3DD38105F1EC}"/>
              </a:ext>
            </a:extLst>
          </p:cNvPr>
          <p:cNvSpPr/>
          <p:nvPr/>
        </p:nvSpPr>
        <p:spPr>
          <a:xfrm>
            <a:off x="288209" y="1753327"/>
            <a:ext cx="3512996" cy="3512996"/>
          </a:xfrm>
          <a:prstGeom prst="arc">
            <a:avLst>
              <a:gd name="adj1" fmla="val 13696107"/>
              <a:gd name="adj2" fmla="val 2262648"/>
            </a:avLst>
          </a:prstGeom>
          <a:ln w="12700">
            <a:solidFill>
              <a:srgbClr val="007B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Ellipse 23">
            <a:extLst>
              <a:ext uri="{FF2B5EF4-FFF2-40B4-BE49-F238E27FC236}">
                <a16:creationId xmlns:a16="http://schemas.microsoft.com/office/drawing/2014/main" id="{8AF0E4A9-CEA6-49B3-74FB-49617FBA4DB8}"/>
              </a:ext>
            </a:extLst>
          </p:cNvPr>
          <p:cNvSpPr/>
          <p:nvPr/>
        </p:nvSpPr>
        <p:spPr>
          <a:xfrm>
            <a:off x="2651929" y="1767826"/>
            <a:ext cx="377239" cy="377239"/>
          </a:xfrm>
          <a:prstGeom prst="ellipse">
            <a:avLst/>
          </a:prstGeom>
          <a:solidFill>
            <a:schemeClr val="accent1"/>
          </a:solidFill>
          <a:ln w="9525" cap="flat" cmpd="sng" algn="ctr">
            <a:noFill/>
            <a:prstDash val="solid"/>
            <a:round/>
            <a:headEnd type="none" w="med" len="med"/>
            <a:tailEnd type="none" w="med" len="med"/>
          </a:ln>
          <a:effectLst/>
        </p:spPr>
        <p:txBody>
          <a:bodyPr lIns="0" tIns="0" rIns="0" bIns="0" rtlCol="0" anchor="ctr"/>
          <a:lstStyle/>
          <a:p>
            <a:pPr algn="ctr" defTabSz="822686" fontAlgn="auto">
              <a:spcBef>
                <a:spcPts val="0"/>
              </a:spcBef>
              <a:spcAft>
                <a:spcPts val="0"/>
              </a:spcAft>
            </a:pPr>
            <a:r>
              <a:rPr lang="en-US" sz="1260" kern="0">
                <a:solidFill>
                  <a:schemeClr val="bg1"/>
                </a:solidFill>
                <a:latin typeface="+mn-lt"/>
                <a:cs typeface="Arial" panose="020B0604020202020204" pitchFamily="34" charset="0"/>
              </a:rPr>
              <a:t>01</a:t>
            </a:r>
          </a:p>
        </p:txBody>
      </p:sp>
      <p:sp>
        <p:nvSpPr>
          <p:cNvPr id="24" name="Ellipse 24">
            <a:extLst>
              <a:ext uri="{FF2B5EF4-FFF2-40B4-BE49-F238E27FC236}">
                <a16:creationId xmlns:a16="http://schemas.microsoft.com/office/drawing/2014/main" id="{2C6A7E56-ADCE-8BD9-95F4-3ACB4EA3E903}"/>
              </a:ext>
            </a:extLst>
          </p:cNvPr>
          <p:cNvSpPr/>
          <p:nvPr/>
        </p:nvSpPr>
        <p:spPr>
          <a:xfrm>
            <a:off x="3321402" y="2402500"/>
            <a:ext cx="377239" cy="377239"/>
          </a:xfrm>
          <a:prstGeom prst="ellipse">
            <a:avLst/>
          </a:prstGeom>
          <a:solidFill>
            <a:schemeClr val="accent1"/>
          </a:solidFill>
          <a:ln w="9525" cap="flat" cmpd="sng" algn="ctr">
            <a:noFill/>
            <a:prstDash val="solid"/>
          </a:ln>
          <a:effectLst/>
        </p:spPr>
        <p:txBody>
          <a:bodyPr lIns="0" tIns="0" rIns="0" bIns="0" rtlCol="0" anchor="ctr"/>
          <a:lstStyle/>
          <a:p>
            <a:pPr algn="ctr" defTabSz="822686" fontAlgn="auto">
              <a:spcBef>
                <a:spcPts val="0"/>
              </a:spcBef>
              <a:spcAft>
                <a:spcPts val="0"/>
              </a:spcAft>
            </a:pPr>
            <a:r>
              <a:rPr lang="en-US" sz="1260" kern="0">
                <a:solidFill>
                  <a:schemeClr val="bg1"/>
                </a:solidFill>
                <a:latin typeface="+mn-lt"/>
                <a:cs typeface="Arial" panose="020B0604020202020204" pitchFamily="34" charset="0"/>
              </a:rPr>
              <a:t>02</a:t>
            </a:r>
          </a:p>
        </p:txBody>
      </p:sp>
      <p:sp>
        <p:nvSpPr>
          <p:cNvPr id="25" name="Ellipse 25">
            <a:extLst>
              <a:ext uri="{FF2B5EF4-FFF2-40B4-BE49-F238E27FC236}">
                <a16:creationId xmlns:a16="http://schemas.microsoft.com/office/drawing/2014/main" id="{371D14C4-0794-B8DA-C23E-BBB99258257E}"/>
              </a:ext>
            </a:extLst>
          </p:cNvPr>
          <p:cNvSpPr/>
          <p:nvPr/>
        </p:nvSpPr>
        <p:spPr>
          <a:xfrm>
            <a:off x="3591096" y="3119334"/>
            <a:ext cx="377239" cy="377239"/>
          </a:xfrm>
          <a:prstGeom prst="ellipse">
            <a:avLst/>
          </a:prstGeom>
          <a:solidFill>
            <a:schemeClr val="accent1"/>
          </a:solidFill>
          <a:ln w="9525" cap="flat" cmpd="sng" algn="ctr">
            <a:noFill/>
            <a:prstDash val="solid"/>
            <a:round/>
            <a:headEnd type="none" w="med" len="med"/>
            <a:tailEnd type="none" w="med" len="med"/>
          </a:ln>
          <a:effectLst/>
        </p:spPr>
        <p:txBody>
          <a:bodyPr lIns="0" tIns="0" rIns="0" bIns="0" rtlCol="0" anchor="ctr"/>
          <a:lstStyle/>
          <a:p>
            <a:pPr algn="ctr" defTabSz="822686" fontAlgn="auto">
              <a:spcBef>
                <a:spcPts val="0"/>
              </a:spcBef>
              <a:spcAft>
                <a:spcPts val="0"/>
              </a:spcAft>
            </a:pPr>
            <a:r>
              <a:rPr lang="en-US" sz="1260" kern="0">
                <a:solidFill>
                  <a:schemeClr val="bg1"/>
                </a:solidFill>
                <a:latin typeface="+mn-lt"/>
                <a:cs typeface="Arial" panose="020B0604020202020204" pitchFamily="34" charset="0"/>
              </a:rPr>
              <a:t>03</a:t>
            </a:r>
          </a:p>
        </p:txBody>
      </p:sp>
      <p:sp>
        <p:nvSpPr>
          <p:cNvPr id="26" name="Ellipse 26">
            <a:extLst>
              <a:ext uri="{FF2B5EF4-FFF2-40B4-BE49-F238E27FC236}">
                <a16:creationId xmlns:a16="http://schemas.microsoft.com/office/drawing/2014/main" id="{90D63585-C228-B6F3-5D45-6BB877779F18}"/>
              </a:ext>
            </a:extLst>
          </p:cNvPr>
          <p:cNvSpPr/>
          <p:nvPr/>
        </p:nvSpPr>
        <p:spPr>
          <a:xfrm>
            <a:off x="3503686" y="3922335"/>
            <a:ext cx="377239" cy="377239"/>
          </a:xfrm>
          <a:prstGeom prst="ellipse">
            <a:avLst/>
          </a:prstGeom>
          <a:solidFill>
            <a:schemeClr val="accent1"/>
          </a:solidFill>
          <a:ln w="9525" cap="flat" cmpd="sng" algn="ctr">
            <a:noFill/>
            <a:prstDash val="solid"/>
          </a:ln>
          <a:effectLst/>
        </p:spPr>
        <p:txBody>
          <a:bodyPr lIns="0" tIns="0" rIns="0" bIns="0" rtlCol="0" anchor="ctr"/>
          <a:lstStyle/>
          <a:p>
            <a:pPr algn="ctr" defTabSz="822686" fontAlgn="auto">
              <a:spcBef>
                <a:spcPts val="0"/>
              </a:spcBef>
              <a:spcAft>
                <a:spcPts val="0"/>
              </a:spcAft>
            </a:pPr>
            <a:r>
              <a:rPr lang="en-US" sz="1260" kern="0">
                <a:solidFill>
                  <a:schemeClr val="bg1"/>
                </a:solidFill>
                <a:latin typeface="+mn-lt"/>
                <a:cs typeface="Arial" panose="020B0604020202020204" pitchFamily="34" charset="0"/>
              </a:rPr>
              <a:t>04</a:t>
            </a:r>
          </a:p>
        </p:txBody>
      </p:sp>
      <p:sp>
        <p:nvSpPr>
          <p:cNvPr id="28" name="Textfeld 28">
            <a:extLst>
              <a:ext uri="{FF2B5EF4-FFF2-40B4-BE49-F238E27FC236}">
                <a16:creationId xmlns:a16="http://schemas.microsoft.com/office/drawing/2014/main" id="{C58FB919-E69F-8DC9-F28B-F2F97338041F}"/>
              </a:ext>
            </a:extLst>
          </p:cNvPr>
          <p:cNvSpPr txBox="1"/>
          <p:nvPr/>
        </p:nvSpPr>
        <p:spPr>
          <a:xfrm>
            <a:off x="3203320" y="1802721"/>
            <a:ext cx="3239063" cy="291516"/>
          </a:xfrm>
          <a:prstGeom prst="rect">
            <a:avLst/>
          </a:prstGeom>
          <a:noFill/>
        </p:spPr>
        <p:txBody>
          <a:bodyPr wrap="square" lIns="0" tIns="0" rIns="0" bIns="0" rtlCol="0" anchor="ctr" anchorCtr="0">
            <a:noAutofit/>
          </a:bodyPr>
          <a:lstStyle/>
          <a:p>
            <a:pPr defTabSz="822625" fontAlgn="auto">
              <a:spcBef>
                <a:spcPts val="0"/>
              </a:spcBef>
              <a:spcAft>
                <a:spcPts val="0"/>
              </a:spcAft>
              <a:defRPr/>
            </a:pPr>
            <a:r>
              <a:rPr lang="en-US" b="1">
                <a:latin typeface="+mn-lt"/>
                <a:cs typeface="Arial" panose="020B0604020202020204" pitchFamily="34" charset="0"/>
              </a:rPr>
              <a:t>Data security trends</a:t>
            </a:r>
            <a:endParaRPr lang="en-US" sz="2159" b="1" kern="0">
              <a:latin typeface="+mn-lt"/>
              <a:cs typeface="Arial" panose="020B0604020202020204" pitchFamily="34" charset="0"/>
            </a:endParaRPr>
          </a:p>
        </p:txBody>
      </p:sp>
      <p:sp>
        <p:nvSpPr>
          <p:cNvPr id="29" name="Textfeld 29">
            <a:extLst>
              <a:ext uri="{FF2B5EF4-FFF2-40B4-BE49-F238E27FC236}">
                <a16:creationId xmlns:a16="http://schemas.microsoft.com/office/drawing/2014/main" id="{C4EAE46C-3AD5-02AD-11C2-ED7EF4B1EBCC}"/>
              </a:ext>
            </a:extLst>
          </p:cNvPr>
          <p:cNvSpPr txBox="1"/>
          <p:nvPr/>
        </p:nvSpPr>
        <p:spPr>
          <a:xfrm>
            <a:off x="3872794" y="2458498"/>
            <a:ext cx="3909271" cy="291516"/>
          </a:xfrm>
          <a:prstGeom prst="rect">
            <a:avLst/>
          </a:prstGeom>
          <a:noFill/>
        </p:spPr>
        <p:txBody>
          <a:bodyPr wrap="square" lIns="0" tIns="0" rIns="0" bIns="0" rtlCol="0">
            <a:noAutofit/>
          </a:bodyPr>
          <a:lstStyle/>
          <a:p>
            <a:pPr defTabSz="822625" fontAlgn="auto">
              <a:spcBef>
                <a:spcPts val="0"/>
              </a:spcBef>
              <a:spcAft>
                <a:spcPts val="0"/>
              </a:spcAft>
              <a:defRPr/>
            </a:pPr>
            <a:r>
              <a:rPr lang="en-US" b="1">
                <a:latin typeface="+mn-lt"/>
                <a:cs typeface="Arial" panose="020B0604020202020204" pitchFamily="34" charset="0"/>
              </a:rPr>
              <a:t>The consequences</a:t>
            </a:r>
            <a:endParaRPr lang="en-US" kern="0">
              <a:latin typeface="+mn-lt"/>
              <a:cs typeface="Arial" panose="020B0604020202020204" pitchFamily="34" charset="0"/>
            </a:endParaRPr>
          </a:p>
        </p:txBody>
      </p:sp>
      <p:sp>
        <p:nvSpPr>
          <p:cNvPr id="30" name="Textfeld 30">
            <a:extLst>
              <a:ext uri="{FF2B5EF4-FFF2-40B4-BE49-F238E27FC236}">
                <a16:creationId xmlns:a16="http://schemas.microsoft.com/office/drawing/2014/main" id="{08449BE4-6641-3EC6-0CBA-A23E41FBFC32}"/>
              </a:ext>
            </a:extLst>
          </p:cNvPr>
          <p:cNvSpPr txBox="1"/>
          <p:nvPr/>
        </p:nvSpPr>
        <p:spPr>
          <a:xfrm>
            <a:off x="4142487" y="3157163"/>
            <a:ext cx="4191887" cy="291516"/>
          </a:xfrm>
          <a:prstGeom prst="rect">
            <a:avLst/>
          </a:prstGeom>
          <a:noFill/>
        </p:spPr>
        <p:txBody>
          <a:bodyPr wrap="square" lIns="0" tIns="0" rIns="0" bIns="0" rtlCol="0">
            <a:noAutofit/>
          </a:bodyPr>
          <a:lstStyle/>
          <a:p>
            <a:pPr defTabSz="822625" fontAlgn="auto">
              <a:spcBef>
                <a:spcPts val="0"/>
              </a:spcBef>
              <a:spcAft>
                <a:spcPts val="0"/>
              </a:spcAft>
              <a:defRPr/>
            </a:pPr>
            <a:r>
              <a:rPr lang="en-US" b="1">
                <a:latin typeface="+mn-lt"/>
                <a:cs typeface="Arial" panose="020B0604020202020204" pitchFamily="34" charset="0"/>
              </a:rPr>
              <a:t>How we maximize data security to meet the highest reliability standards</a:t>
            </a:r>
          </a:p>
        </p:txBody>
      </p:sp>
      <p:sp>
        <p:nvSpPr>
          <p:cNvPr id="31" name="Textfeld 31">
            <a:extLst>
              <a:ext uri="{FF2B5EF4-FFF2-40B4-BE49-F238E27FC236}">
                <a16:creationId xmlns:a16="http://schemas.microsoft.com/office/drawing/2014/main" id="{CCD6CA21-D76D-74EF-09E4-2E9A606135E1}"/>
              </a:ext>
            </a:extLst>
          </p:cNvPr>
          <p:cNvSpPr txBox="1"/>
          <p:nvPr/>
        </p:nvSpPr>
        <p:spPr>
          <a:xfrm>
            <a:off x="4055078" y="3964542"/>
            <a:ext cx="3239063" cy="291516"/>
          </a:xfrm>
          <a:prstGeom prst="rect">
            <a:avLst/>
          </a:prstGeom>
          <a:noFill/>
        </p:spPr>
        <p:txBody>
          <a:bodyPr wrap="square" lIns="0" tIns="0" rIns="0" bIns="0" rtlCol="0">
            <a:noAutofit/>
          </a:bodyPr>
          <a:lstStyle/>
          <a:p>
            <a:pPr defTabSz="822625" fontAlgn="auto">
              <a:spcBef>
                <a:spcPts val="0"/>
              </a:spcBef>
              <a:spcAft>
                <a:spcPts val="0"/>
              </a:spcAft>
              <a:defRPr/>
            </a:pPr>
            <a:r>
              <a:rPr lang="en-US" b="1">
                <a:latin typeface="+mn-lt"/>
                <a:cs typeface="Arial" panose="020B0604020202020204" pitchFamily="34" charset="0"/>
              </a:rPr>
              <a:t>Cyber security certifications</a:t>
            </a:r>
            <a:endParaRPr lang="en-US" kern="0">
              <a:latin typeface="+mn-lt"/>
              <a:cs typeface="Arial" panose="020B0604020202020204" pitchFamily="34" charset="0"/>
            </a:endParaRPr>
          </a:p>
        </p:txBody>
      </p:sp>
      <p:sp>
        <p:nvSpPr>
          <p:cNvPr id="3" name="Flowchart: Connector 2">
            <a:extLst>
              <a:ext uri="{FF2B5EF4-FFF2-40B4-BE49-F238E27FC236}">
                <a16:creationId xmlns:a16="http://schemas.microsoft.com/office/drawing/2014/main" id="{AA174800-0F43-3AD0-E382-A532187BE12F}"/>
              </a:ext>
            </a:extLst>
          </p:cNvPr>
          <p:cNvSpPr/>
          <p:nvPr/>
        </p:nvSpPr>
        <p:spPr>
          <a:xfrm rot="1469667">
            <a:off x="7910608" y="2617448"/>
            <a:ext cx="792000" cy="792000"/>
          </a:xfrm>
          <a:prstGeom prst="flowChartConnector">
            <a:avLst/>
          </a:prstGeom>
          <a:solidFill>
            <a:srgbClr val="9E2896"/>
          </a:solidFill>
          <a:ln w="9525" cap="flat" cmpd="sng" algn="ctr">
            <a:noFill/>
            <a:prstDash val="solid"/>
          </a:ln>
          <a:effectLst/>
        </p:spPr>
        <p:txBody>
          <a:bodyPr lIns="36000" tIns="36000" rIns="36000" bIns="36000"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sz="1600" b="1" i="0" u="none" strike="noStrike" kern="0" cap="none" spc="0" normalizeH="0" baseline="0" noProof="0">
                <a:ln>
                  <a:noFill/>
                </a:ln>
                <a:solidFill>
                  <a:schemeClr val="bg1"/>
                </a:solidFill>
                <a:effectLst/>
                <a:uLnTx/>
                <a:uFillTx/>
                <a:latin typeface="Bosch Office Sans"/>
                <a:ea typeface="+mn-ea"/>
                <a:cs typeface="+mn-cs"/>
              </a:rPr>
              <a:t>NEW</a:t>
            </a:r>
          </a:p>
        </p:txBody>
      </p:sp>
      <p:sp>
        <p:nvSpPr>
          <p:cNvPr id="4" name="Ellipse 26">
            <a:extLst>
              <a:ext uri="{FF2B5EF4-FFF2-40B4-BE49-F238E27FC236}">
                <a16:creationId xmlns:a16="http://schemas.microsoft.com/office/drawing/2014/main" id="{40A12216-3EBE-65A3-768F-A565D9569BE6}"/>
              </a:ext>
            </a:extLst>
          </p:cNvPr>
          <p:cNvSpPr/>
          <p:nvPr/>
        </p:nvSpPr>
        <p:spPr>
          <a:xfrm>
            <a:off x="3126447" y="4523339"/>
            <a:ext cx="377239" cy="377239"/>
          </a:xfrm>
          <a:prstGeom prst="ellipse">
            <a:avLst/>
          </a:prstGeom>
          <a:solidFill>
            <a:schemeClr val="accent1"/>
          </a:solidFill>
          <a:ln w="9525" cap="flat" cmpd="sng" algn="ctr">
            <a:noFill/>
            <a:prstDash val="solid"/>
          </a:ln>
          <a:effectLst/>
        </p:spPr>
        <p:txBody>
          <a:bodyPr lIns="0" tIns="0" rIns="0" bIns="0" rtlCol="0" anchor="ctr"/>
          <a:lstStyle/>
          <a:p>
            <a:pPr algn="ctr" defTabSz="822686" fontAlgn="auto">
              <a:spcBef>
                <a:spcPts val="0"/>
              </a:spcBef>
              <a:spcAft>
                <a:spcPts val="0"/>
              </a:spcAft>
            </a:pPr>
            <a:r>
              <a:rPr lang="en-US" sz="1260" kern="0">
                <a:solidFill>
                  <a:schemeClr val="bg1"/>
                </a:solidFill>
                <a:latin typeface="+mn-lt"/>
                <a:cs typeface="Arial" panose="020B0604020202020204" pitchFamily="34" charset="0"/>
              </a:rPr>
              <a:t>05</a:t>
            </a:r>
          </a:p>
        </p:txBody>
      </p:sp>
      <p:sp>
        <p:nvSpPr>
          <p:cNvPr id="5" name="Textfeld 31">
            <a:extLst>
              <a:ext uri="{FF2B5EF4-FFF2-40B4-BE49-F238E27FC236}">
                <a16:creationId xmlns:a16="http://schemas.microsoft.com/office/drawing/2014/main" id="{637B3ADD-37C8-832E-F2F6-D762C1047868}"/>
              </a:ext>
            </a:extLst>
          </p:cNvPr>
          <p:cNvSpPr txBox="1"/>
          <p:nvPr/>
        </p:nvSpPr>
        <p:spPr>
          <a:xfrm>
            <a:off x="3779715" y="4517449"/>
            <a:ext cx="4002348" cy="291516"/>
          </a:xfrm>
          <a:prstGeom prst="rect">
            <a:avLst/>
          </a:prstGeom>
          <a:noFill/>
        </p:spPr>
        <p:txBody>
          <a:bodyPr wrap="square" lIns="0" tIns="0" rIns="0" bIns="0" rtlCol="0">
            <a:noAutofit/>
          </a:bodyPr>
          <a:lstStyle/>
          <a:p>
            <a:pPr defTabSz="822625" fontAlgn="auto">
              <a:spcBef>
                <a:spcPts val="0"/>
              </a:spcBef>
              <a:spcAft>
                <a:spcPts val="0"/>
              </a:spcAft>
              <a:defRPr/>
            </a:pPr>
            <a:r>
              <a:rPr lang="en-US" b="1">
                <a:latin typeface="+mn-lt"/>
                <a:cs typeface="Arial" panose="020B0604020202020204" pitchFamily="34" charset="0"/>
              </a:rPr>
              <a:t>Our four-step approach to secure the complete infrastructure</a:t>
            </a:r>
          </a:p>
        </p:txBody>
      </p:sp>
      <p:sp>
        <p:nvSpPr>
          <p:cNvPr id="6" name="Slide Number Placeholder 5">
            <a:extLst>
              <a:ext uri="{FF2B5EF4-FFF2-40B4-BE49-F238E27FC236}">
                <a16:creationId xmlns:a16="http://schemas.microsoft.com/office/drawing/2014/main" id="{6F3F0087-FE8A-B2DF-E8B9-B5507F56AFB8}"/>
              </a:ext>
            </a:extLst>
          </p:cNvPr>
          <p:cNvSpPr>
            <a:spLocks noGrp="1"/>
          </p:cNvSpPr>
          <p:nvPr>
            <p:ph type="sldNum" sz="quarter" idx="12"/>
          </p:nvPr>
        </p:nvSpPr>
        <p:spPr/>
        <p:txBody>
          <a:bodyPr/>
          <a:lstStyle/>
          <a:p>
            <a:fld id="{4898AEC0-503E-4FA4-859C-D0F72D6E3F79}" type="slidenum">
              <a:rPr lang="en-US" noProof="1" smtClean="0"/>
              <a:pPr/>
              <a:t>2</a:t>
            </a:fld>
            <a:endParaRPr lang="en-US" noProof="1"/>
          </a:p>
        </p:txBody>
      </p:sp>
    </p:spTree>
    <p:extLst>
      <p:ext uri="{BB962C8B-B14F-4D97-AF65-F5344CB8AC3E}">
        <p14:creationId xmlns:p14="http://schemas.microsoft.com/office/powerpoint/2010/main" val="96379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941FDA62-7F6D-448B-7D59-A92B9D82C612}"/>
              </a:ext>
            </a:extLst>
          </p:cNvPr>
          <p:cNvSpPr/>
          <p:nvPr/>
        </p:nvSpPr>
        <p:spPr>
          <a:xfrm>
            <a:off x="7719094" y="2058096"/>
            <a:ext cx="2491508" cy="2491508"/>
          </a:xfrm>
          <a:prstGeom prst="flowChartConnector">
            <a:avLst/>
          </a:prstGeom>
          <a:noFill/>
          <a:ln w="317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44" name="Flowchart: Connector 43">
            <a:extLst>
              <a:ext uri="{FF2B5EF4-FFF2-40B4-BE49-F238E27FC236}">
                <a16:creationId xmlns:a16="http://schemas.microsoft.com/office/drawing/2014/main" id="{ACF5C46A-0C3F-7CDA-4DEE-8CF5D653CDF9}"/>
              </a:ext>
            </a:extLst>
          </p:cNvPr>
          <p:cNvSpPr/>
          <p:nvPr/>
        </p:nvSpPr>
        <p:spPr>
          <a:xfrm>
            <a:off x="7590004" y="3478325"/>
            <a:ext cx="569954" cy="569954"/>
          </a:xfrm>
          <a:prstGeom prst="flowChartConnector">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23" name="Title 22">
            <a:extLst>
              <a:ext uri="{FF2B5EF4-FFF2-40B4-BE49-F238E27FC236}">
                <a16:creationId xmlns:a16="http://schemas.microsoft.com/office/drawing/2014/main" id="{7E4FFA62-84F9-B0B9-59A2-F9F156515D57}"/>
              </a:ext>
            </a:extLst>
          </p:cNvPr>
          <p:cNvSpPr>
            <a:spLocks noGrp="1"/>
          </p:cNvSpPr>
          <p:nvPr>
            <p:ph type="title"/>
          </p:nvPr>
        </p:nvSpPr>
        <p:spPr/>
        <p:txBody>
          <a:bodyPr/>
          <a:lstStyle/>
          <a:p>
            <a:r>
              <a:rPr lang="en-US"/>
              <a:t>Create trust with authentication</a:t>
            </a:r>
          </a:p>
        </p:txBody>
      </p: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Keep video data secure</a:t>
            </a:r>
          </a:p>
        </p:txBody>
      </p:sp>
      <p:sp>
        <p:nvSpPr>
          <p:cNvPr id="4" name="Content Placeholder 3">
            <a:extLst>
              <a:ext uri="{FF2B5EF4-FFF2-40B4-BE49-F238E27FC236}">
                <a16:creationId xmlns:a16="http://schemas.microsoft.com/office/drawing/2014/main" id="{E90ECBF9-30FB-73E3-BDD8-F12A4DC3F16E}"/>
              </a:ext>
            </a:extLst>
          </p:cNvPr>
          <p:cNvSpPr>
            <a:spLocks noGrp="1"/>
          </p:cNvSpPr>
          <p:nvPr>
            <p:ph sz="quarter" idx="1"/>
          </p:nvPr>
        </p:nvSpPr>
        <p:spPr/>
        <p:txBody>
          <a:bodyPr anchor="ctr"/>
          <a:lstStyle/>
          <a:p>
            <a:pPr marL="161946" indent="-161946">
              <a:lnSpc>
                <a:spcPct val="150000"/>
              </a:lnSpc>
              <a:spcBef>
                <a:spcPts val="900"/>
              </a:spcBef>
              <a:buFont typeface="Wingdings" pitchFamily="2" charset="2"/>
              <a:buChar char="§"/>
            </a:pPr>
            <a:r>
              <a:rPr lang="en-US">
                <a:latin typeface="+mn-lt"/>
                <a:cs typeface="Arial" panose="020B0604020202020204" pitchFamily="34" charset="0"/>
              </a:rPr>
              <a:t>Verify the legitimacy of network components</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Data exchange only between trusted partners</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Avoid man-in-the-middle attacks with certificates</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Use certificates and (public) keys for authentication</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Safely store keys in camera’s Secure Element</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Employ the above before communication (data transfer) starts</a:t>
            </a:r>
            <a:endParaRPr lang="en-US"/>
          </a:p>
        </p:txBody>
      </p:sp>
      <p:sp>
        <p:nvSpPr>
          <p:cNvPr id="19" name="Oval 18">
            <a:extLst>
              <a:ext uri="{FF2B5EF4-FFF2-40B4-BE49-F238E27FC236}">
                <a16:creationId xmlns:a16="http://schemas.microsoft.com/office/drawing/2014/main" id="{07AD78D6-D8E2-5A70-9146-DEAA27B30470}"/>
              </a:ext>
            </a:extLst>
          </p:cNvPr>
          <p:cNvSpPr/>
          <p:nvPr/>
        </p:nvSpPr>
        <p:spPr>
          <a:xfrm>
            <a:off x="8093198" y="2484240"/>
            <a:ext cx="1023947" cy="10239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 name="Graphic 2">
            <a:extLst>
              <a:ext uri="{FF2B5EF4-FFF2-40B4-BE49-F238E27FC236}">
                <a16:creationId xmlns:a16="http://schemas.microsoft.com/office/drawing/2014/main" id="{EA5D8ACF-E539-EE58-77BA-60248E955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3496" y="2769468"/>
            <a:ext cx="864000" cy="864000"/>
          </a:xfrm>
          <a:prstGeom prst="rect">
            <a:avLst/>
          </a:prstGeom>
        </p:spPr>
      </p:pic>
      <p:grpSp>
        <p:nvGrpSpPr>
          <p:cNvPr id="22" name="Group 21">
            <a:extLst>
              <a:ext uri="{FF2B5EF4-FFF2-40B4-BE49-F238E27FC236}">
                <a16:creationId xmlns:a16="http://schemas.microsoft.com/office/drawing/2014/main" id="{81DDA1E4-3B0F-D007-E33F-46BDF9918E84}"/>
              </a:ext>
            </a:extLst>
          </p:cNvPr>
          <p:cNvGrpSpPr/>
          <p:nvPr/>
        </p:nvGrpSpPr>
        <p:grpSpPr>
          <a:xfrm>
            <a:off x="9472041" y="2040295"/>
            <a:ext cx="864000" cy="864000"/>
            <a:chOff x="2885417" y="2199730"/>
            <a:chExt cx="864000" cy="864000"/>
          </a:xfrm>
          <a:solidFill>
            <a:srgbClr val="004975"/>
          </a:solidFill>
        </p:grpSpPr>
        <p:sp>
          <p:nvSpPr>
            <p:cNvPr id="24" name="Flowchart: Connector 23">
              <a:extLst>
                <a:ext uri="{FF2B5EF4-FFF2-40B4-BE49-F238E27FC236}">
                  <a16:creationId xmlns:a16="http://schemas.microsoft.com/office/drawing/2014/main" id="{1243E8BF-9915-C2C9-2884-93E4DC6AB042}"/>
                </a:ext>
              </a:extLst>
            </p:cNvPr>
            <p:cNvSpPr/>
            <p:nvPr/>
          </p:nvSpPr>
          <p:spPr>
            <a:xfrm>
              <a:off x="2885417" y="2199730"/>
              <a:ext cx="864000" cy="864000"/>
            </a:xfrm>
            <a:prstGeom prst="flowChartConnector">
              <a:avLst/>
            </a:prstGeom>
            <a:grp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25" name="Graphic 24">
              <a:extLst>
                <a:ext uri="{FF2B5EF4-FFF2-40B4-BE49-F238E27FC236}">
                  <a16:creationId xmlns:a16="http://schemas.microsoft.com/office/drawing/2014/main" id="{536DBDAD-1DB9-D0C6-ED49-26AF477823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4282" y="2272636"/>
              <a:ext cx="720000" cy="720000"/>
            </a:xfrm>
            <a:prstGeom prst="rect">
              <a:avLst/>
            </a:prstGeom>
          </p:spPr>
        </p:pic>
      </p:grpSp>
      <p:grpSp>
        <p:nvGrpSpPr>
          <p:cNvPr id="26" name="Group 25">
            <a:extLst>
              <a:ext uri="{FF2B5EF4-FFF2-40B4-BE49-F238E27FC236}">
                <a16:creationId xmlns:a16="http://schemas.microsoft.com/office/drawing/2014/main" id="{FEA66237-005F-A258-6B8C-805C2F9D0949}"/>
              </a:ext>
            </a:extLst>
          </p:cNvPr>
          <p:cNvGrpSpPr/>
          <p:nvPr/>
        </p:nvGrpSpPr>
        <p:grpSpPr>
          <a:xfrm>
            <a:off x="7702141" y="2012770"/>
            <a:ext cx="864000" cy="864000"/>
            <a:chOff x="1115517" y="2172205"/>
            <a:chExt cx="864000" cy="864000"/>
          </a:xfrm>
          <a:solidFill>
            <a:srgbClr val="007BC0"/>
          </a:solidFill>
        </p:grpSpPr>
        <p:sp>
          <p:nvSpPr>
            <p:cNvPr id="27" name="Flowchart: Connector 26">
              <a:extLst>
                <a:ext uri="{FF2B5EF4-FFF2-40B4-BE49-F238E27FC236}">
                  <a16:creationId xmlns:a16="http://schemas.microsoft.com/office/drawing/2014/main" id="{1390CC4C-2D84-C8BE-3A3B-3F8BB6726FCF}"/>
                </a:ext>
              </a:extLst>
            </p:cNvPr>
            <p:cNvSpPr/>
            <p:nvPr/>
          </p:nvSpPr>
          <p:spPr>
            <a:xfrm>
              <a:off x="1115517" y="2172205"/>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28" name="Graphic 27">
              <a:extLst>
                <a:ext uri="{FF2B5EF4-FFF2-40B4-BE49-F238E27FC236}">
                  <a16:creationId xmlns:a16="http://schemas.microsoft.com/office/drawing/2014/main" id="{30D27FC8-53D3-F1EB-5F68-4FB40C1369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270" y="2262205"/>
              <a:ext cx="720000" cy="720000"/>
            </a:xfrm>
            <a:prstGeom prst="rect">
              <a:avLst/>
            </a:prstGeom>
          </p:spPr>
        </p:pic>
      </p:grpSp>
      <p:grpSp>
        <p:nvGrpSpPr>
          <p:cNvPr id="33" name="Group 32">
            <a:extLst>
              <a:ext uri="{FF2B5EF4-FFF2-40B4-BE49-F238E27FC236}">
                <a16:creationId xmlns:a16="http://schemas.microsoft.com/office/drawing/2014/main" id="{A01322CB-4CF4-590E-D666-5A008781C5FC}"/>
              </a:ext>
            </a:extLst>
          </p:cNvPr>
          <p:cNvGrpSpPr/>
          <p:nvPr/>
        </p:nvGrpSpPr>
        <p:grpSpPr>
          <a:xfrm>
            <a:off x="8528776" y="4010613"/>
            <a:ext cx="864000" cy="864000"/>
            <a:chOff x="1942152" y="4170048"/>
            <a:chExt cx="864000" cy="864000"/>
          </a:xfrm>
          <a:solidFill>
            <a:srgbClr val="007BC0"/>
          </a:solidFill>
        </p:grpSpPr>
        <p:sp>
          <p:nvSpPr>
            <p:cNvPr id="30" name="Flowchart: Connector 29">
              <a:extLst>
                <a:ext uri="{FF2B5EF4-FFF2-40B4-BE49-F238E27FC236}">
                  <a16:creationId xmlns:a16="http://schemas.microsoft.com/office/drawing/2014/main" id="{A7DBC784-0358-FE6A-8FF1-A0E203ACD843}"/>
                </a:ext>
              </a:extLst>
            </p:cNvPr>
            <p:cNvSpPr/>
            <p:nvPr/>
          </p:nvSpPr>
          <p:spPr>
            <a:xfrm>
              <a:off x="1942152" y="417004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32" name="Graphic 31">
              <a:extLst>
                <a:ext uri="{FF2B5EF4-FFF2-40B4-BE49-F238E27FC236}">
                  <a16:creationId xmlns:a16="http://schemas.microsoft.com/office/drawing/2014/main" id="{FB6137AD-2EF1-DD02-30EC-38F0CCC444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4152" y="4279757"/>
              <a:ext cx="720000" cy="720000"/>
            </a:xfrm>
            <a:prstGeom prst="rect">
              <a:avLst/>
            </a:prstGeom>
          </p:spPr>
        </p:pic>
      </p:grpSp>
      <p:pic>
        <p:nvPicPr>
          <p:cNvPr id="34" name="Graphic 33">
            <a:extLst>
              <a:ext uri="{FF2B5EF4-FFF2-40B4-BE49-F238E27FC236}">
                <a16:creationId xmlns:a16="http://schemas.microsoft.com/office/drawing/2014/main" id="{363A943E-67EB-F808-65F4-249D6C9862DF}"/>
              </a:ext>
            </a:extLst>
          </p:cNvPr>
          <p:cNvPicPr>
            <a:picLocks noChangeAspect="1"/>
          </p:cNvPicPr>
          <p:nvPr/>
        </p:nvPicPr>
        <p:blipFill>
          <a:blip r:embed="rId3">
            <a:alphaModFix/>
            <a:extLst>
              <a:ext uri="{96DAC541-7B7A-43D3-8B79-37D633B846F1}">
                <asvg:svgBlip xmlns:asvg="http://schemas.microsoft.com/office/drawing/2016/SVG/main" r:embed="rId11"/>
              </a:ext>
            </a:extLst>
          </a:blip>
          <a:stretch>
            <a:fillRect/>
          </a:stretch>
        </p:blipFill>
        <p:spPr>
          <a:xfrm>
            <a:off x="7547935" y="3478325"/>
            <a:ext cx="576000" cy="576000"/>
          </a:xfrm>
          <a:prstGeom prst="rect">
            <a:avLst/>
          </a:prstGeom>
        </p:spPr>
      </p:pic>
      <p:sp>
        <p:nvSpPr>
          <p:cNvPr id="45" name="Flowchart: Connector 44">
            <a:extLst>
              <a:ext uri="{FF2B5EF4-FFF2-40B4-BE49-F238E27FC236}">
                <a16:creationId xmlns:a16="http://schemas.microsoft.com/office/drawing/2014/main" id="{DEE1E600-9FA4-FCEE-74B0-6A1CC3FF4EDC}"/>
              </a:ext>
            </a:extLst>
          </p:cNvPr>
          <p:cNvSpPr/>
          <p:nvPr/>
        </p:nvSpPr>
        <p:spPr>
          <a:xfrm>
            <a:off x="9855009" y="3568238"/>
            <a:ext cx="569954" cy="569954"/>
          </a:xfrm>
          <a:prstGeom prst="flowChartConnector">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46" name="Graphic 45">
            <a:extLst>
              <a:ext uri="{FF2B5EF4-FFF2-40B4-BE49-F238E27FC236}">
                <a16:creationId xmlns:a16="http://schemas.microsoft.com/office/drawing/2014/main" id="{F3A9D0E3-BCE8-0E74-6268-0119084AB93D}"/>
              </a:ext>
            </a:extLst>
          </p:cNvPr>
          <p:cNvPicPr>
            <a:picLocks noChangeAspect="1"/>
          </p:cNvPicPr>
          <p:nvPr/>
        </p:nvPicPr>
        <p:blipFill>
          <a:blip r:embed="rId3">
            <a:alphaModFix/>
            <a:extLst>
              <a:ext uri="{96DAC541-7B7A-43D3-8B79-37D633B846F1}">
                <asvg:svgBlip xmlns:asvg="http://schemas.microsoft.com/office/drawing/2016/SVG/main" r:embed="rId11"/>
              </a:ext>
            </a:extLst>
          </a:blip>
          <a:stretch>
            <a:fillRect/>
          </a:stretch>
        </p:blipFill>
        <p:spPr>
          <a:xfrm>
            <a:off x="9812940" y="3568238"/>
            <a:ext cx="576000" cy="576000"/>
          </a:xfrm>
          <a:prstGeom prst="rect">
            <a:avLst/>
          </a:prstGeom>
        </p:spPr>
      </p:pic>
      <p:sp>
        <p:nvSpPr>
          <p:cNvPr id="47" name="Flowchart: Connector 46">
            <a:extLst>
              <a:ext uri="{FF2B5EF4-FFF2-40B4-BE49-F238E27FC236}">
                <a16:creationId xmlns:a16="http://schemas.microsoft.com/office/drawing/2014/main" id="{60CACC92-1451-098F-2C36-8AB5575766AD}"/>
              </a:ext>
            </a:extLst>
          </p:cNvPr>
          <p:cNvSpPr/>
          <p:nvPr/>
        </p:nvSpPr>
        <p:spPr>
          <a:xfrm>
            <a:off x="8740020" y="1717505"/>
            <a:ext cx="569954" cy="569954"/>
          </a:xfrm>
          <a:prstGeom prst="flowChartConnector">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48" name="Graphic 47">
            <a:extLst>
              <a:ext uri="{FF2B5EF4-FFF2-40B4-BE49-F238E27FC236}">
                <a16:creationId xmlns:a16="http://schemas.microsoft.com/office/drawing/2014/main" id="{792C1B5B-1175-6E0B-3AE6-AE2E8FBEA635}"/>
              </a:ext>
            </a:extLst>
          </p:cNvPr>
          <p:cNvPicPr>
            <a:picLocks noChangeAspect="1"/>
          </p:cNvPicPr>
          <p:nvPr/>
        </p:nvPicPr>
        <p:blipFill>
          <a:blip r:embed="rId3">
            <a:alphaModFix/>
            <a:extLst>
              <a:ext uri="{96DAC541-7B7A-43D3-8B79-37D633B846F1}">
                <asvg:svgBlip xmlns:asvg="http://schemas.microsoft.com/office/drawing/2016/SVG/main" r:embed="rId11"/>
              </a:ext>
            </a:extLst>
          </a:blip>
          <a:stretch>
            <a:fillRect/>
          </a:stretch>
        </p:blipFill>
        <p:spPr>
          <a:xfrm>
            <a:off x="8697951" y="1717505"/>
            <a:ext cx="576000" cy="576000"/>
          </a:xfrm>
          <a:prstGeom prst="rect">
            <a:avLst/>
          </a:prstGeom>
        </p:spPr>
      </p:pic>
      <p:sp>
        <p:nvSpPr>
          <p:cNvPr id="5" name="Slide Number Placeholder 4">
            <a:extLst>
              <a:ext uri="{FF2B5EF4-FFF2-40B4-BE49-F238E27FC236}">
                <a16:creationId xmlns:a16="http://schemas.microsoft.com/office/drawing/2014/main" id="{217BEB44-580D-38F2-83B5-4E1DC4CDEE17}"/>
              </a:ext>
            </a:extLst>
          </p:cNvPr>
          <p:cNvSpPr>
            <a:spLocks noGrp="1"/>
          </p:cNvSpPr>
          <p:nvPr>
            <p:ph type="sldNum" sz="quarter" idx="12"/>
          </p:nvPr>
        </p:nvSpPr>
        <p:spPr/>
        <p:txBody>
          <a:bodyPr/>
          <a:lstStyle/>
          <a:p>
            <a:fld id="{4898AEC0-503E-4FA4-859C-D0F72D6E3F79}" type="slidenum">
              <a:rPr lang="en-US" noProof="1" smtClean="0"/>
              <a:pPr/>
              <a:t>20</a:t>
            </a:fld>
            <a:endParaRPr lang="en-US" noProof="1"/>
          </a:p>
        </p:txBody>
      </p:sp>
    </p:spTree>
    <p:extLst>
      <p:ext uri="{BB962C8B-B14F-4D97-AF65-F5344CB8AC3E}">
        <p14:creationId xmlns:p14="http://schemas.microsoft.com/office/powerpoint/2010/main" val="66984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444C5C-8EA7-A820-816F-29319FEAB726}"/>
              </a:ext>
            </a:extLst>
          </p:cNvPr>
          <p:cNvSpPr>
            <a:spLocks noGrp="1"/>
          </p:cNvSpPr>
          <p:nvPr>
            <p:ph type="title"/>
          </p:nvPr>
        </p:nvSpPr>
        <p:spPr/>
        <p:txBody>
          <a:bodyPr/>
          <a:lstStyle/>
          <a:p>
            <a:r>
              <a:rPr lang="en-US"/>
              <a:t>Secure data</a:t>
            </a:r>
          </a:p>
        </p:txBody>
      </p: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Keep video data secure</a:t>
            </a:r>
          </a:p>
        </p:txBody>
      </p:sp>
      <p:sp>
        <p:nvSpPr>
          <p:cNvPr id="4" name="Content Placeholder 3">
            <a:extLst>
              <a:ext uri="{FF2B5EF4-FFF2-40B4-BE49-F238E27FC236}">
                <a16:creationId xmlns:a16="http://schemas.microsoft.com/office/drawing/2014/main" id="{EAAAA61F-0F26-285A-5560-2442EC064263}"/>
              </a:ext>
            </a:extLst>
          </p:cNvPr>
          <p:cNvSpPr>
            <a:spLocks noGrp="1"/>
          </p:cNvSpPr>
          <p:nvPr>
            <p:ph sz="quarter" idx="1"/>
          </p:nvPr>
        </p:nvSpPr>
        <p:spPr/>
        <p:txBody>
          <a:bodyPr anchor="ctr"/>
          <a:lstStyle/>
          <a:p>
            <a:pPr marL="161946" indent="-161946">
              <a:lnSpc>
                <a:spcPct val="150000"/>
              </a:lnSpc>
              <a:spcBef>
                <a:spcPts val="900"/>
              </a:spcBef>
              <a:buFont typeface="Wingdings" pitchFamily="2" charset="2"/>
              <a:buChar char="§"/>
            </a:pPr>
            <a:r>
              <a:rPr lang="en-US">
                <a:latin typeface="+mn-lt"/>
                <a:cs typeface="Arial" panose="020B0604020202020204" pitchFamily="34" charset="0"/>
              </a:rPr>
              <a:t>Creating and distributing cryptographic keys for protecting recorded data</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Proprietary hardware key protects data even in case of a breach</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Ensure authenticity of firmware updates</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Configuration and commands are sent via a secured channel (HTTPS)</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Cryptographic operations are executed inside Secure Element</a:t>
            </a:r>
            <a:endParaRPr lang="en-US"/>
          </a:p>
        </p:txBody>
      </p:sp>
      <p:pic>
        <p:nvPicPr>
          <p:cNvPr id="3" name="Graphic 2">
            <a:extLst>
              <a:ext uri="{FF2B5EF4-FFF2-40B4-BE49-F238E27FC236}">
                <a16:creationId xmlns:a16="http://schemas.microsoft.com/office/drawing/2014/main" id="{12A37269-8FB1-78CF-C420-6C6A9FDBEE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813" y="2996835"/>
            <a:ext cx="720000" cy="720000"/>
          </a:xfrm>
          <a:prstGeom prst="rect">
            <a:avLst/>
          </a:prstGeom>
        </p:spPr>
      </p:pic>
      <p:sp>
        <p:nvSpPr>
          <p:cNvPr id="25" name="Flowchart: Connector 24">
            <a:extLst>
              <a:ext uri="{FF2B5EF4-FFF2-40B4-BE49-F238E27FC236}">
                <a16:creationId xmlns:a16="http://schemas.microsoft.com/office/drawing/2014/main" id="{0960528B-A8BA-2E32-FAE4-A113BE22AC85}"/>
              </a:ext>
            </a:extLst>
          </p:cNvPr>
          <p:cNvSpPr/>
          <p:nvPr/>
        </p:nvSpPr>
        <p:spPr>
          <a:xfrm>
            <a:off x="8058131" y="2139622"/>
            <a:ext cx="2491508" cy="2491508"/>
          </a:xfrm>
          <a:prstGeom prst="flowChartConnector">
            <a:avLst/>
          </a:prstGeom>
          <a:noFill/>
          <a:ln w="317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26" name="Flowchart: Connector 25">
            <a:extLst>
              <a:ext uri="{FF2B5EF4-FFF2-40B4-BE49-F238E27FC236}">
                <a16:creationId xmlns:a16="http://schemas.microsoft.com/office/drawing/2014/main" id="{95592464-71AC-F835-4B08-6831E3E2C31F}"/>
              </a:ext>
            </a:extLst>
          </p:cNvPr>
          <p:cNvSpPr/>
          <p:nvPr/>
        </p:nvSpPr>
        <p:spPr>
          <a:xfrm>
            <a:off x="7929041" y="3559851"/>
            <a:ext cx="569954" cy="569954"/>
          </a:xfrm>
          <a:prstGeom prst="flowChartConnector">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grpSp>
        <p:nvGrpSpPr>
          <p:cNvPr id="29" name="Group 28">
            <a:extLst>
              <a:ext uri="{FF2B5EF4-FFF2-40B4-BE49-F238E27FC236}">
                <a16:creationId xmlns:a16="http://schemas.microsoft.com/office/drawing/2014/main" id="{3319BCE3-1156-0F30-FB65-4FA5DBD760F7}"/>
              </a:ext>
            </a:extLst>
          </p:cNvPr>
          <p:cNvGrpSpPr/>
          <p:nvPr/>
        </p:nvGrpSpPr>
        <p:grpSpPr>
          <a:xfrm>
            <a:off x="9811078" y="2121821"/>
            <a:ext cx="864000" cy="864000"/>
            <a:chOff x="2885417" y="2199730"/>
            <a:chExt cx="864000" cy="864000"/>
          </a:xfrm>
          <a:solidFill>
            <a:srgbClr val="004975"/>
          </a:solidFill>
        </p:grpSpPr>
        <p:sp>
          <p:nvSpPr>
            <p:cNvPr id="30" name="Flowchart: Connector 29">
              <a:extLst>
                <a:ext uri="{FF2B5EF4-FFF2-40B4-BE49-F238E27FC236}">
                  <a16:creationId xmlns:a16="http://schemas.microsoft.com/office/drawing/2014/main" id="{02B288AB-CCC0-AB0B-3AF7-9A041D8E8FC6}"/>
                </a:ext>
              </a:extLst>
            </p:cNvPr>
            <p:cNvSpPr/>
            <p:nvPr/>
          </p:nvSpPr>
          <p:spPr>
            <a:xfrm>
              <a:off x="2885417" y="2199730"/>
              <a:ext cx="864000" cy="864000"/>
            </a:xfrm>
            <a:prstGeom prst="flowChartConnector">
              <a:avLst/>
            </a:prstGeom>
            <a:grp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31" name="Graphic 30">
              <a:extLst>
                <a:ext uri="{FF2B5EF4-FFF2-40B4-BE49-F238E27FC236}">
                  <a16:creationId xmlns:a16="http://schemas.microsoft.com/office/drawing/2014/main" id="{3E3B73DE-302E-DB34-B0F3-0109C0542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4282" y="2272636"/>
              <a:ext cx="720000" cy="720000"/>
            </a:xfrm>
            <a:prstGeom prst="rect">
              <a:avLst/>
            </a:prstGeom>
          </p:spPr>
        </p:pic>
      </p:grpSp>
      <p:grpSp>
        <p:nvGrpSpPr>
          <p:cNvPr id="32" name="Group 31">
            <a:extLst>
              <a:ext uri="{FF2B5EF4-FFF2-40B4-BE49-F238E27FC236}">
                <a16:creationId xmlns:a16="http://schemas.microsoft.com/office/drawing/2014/main" id="{A3AF32D7-7F95-D515-785E-BF3D55FB144E}"/>
              </a:ext>
            </a:extLst>
          </p:cNvPr>
          <p:cNvGrpSpPr/>
          <p:nvPr/>
        </p:nvGrpSpPr>
        <p:grpSpPr>
          <a:xfrm>
            <a:off x="8041178" y="2094296"/>
            <a:ext cx="864000" cy="864000"/>
            <a:chOff x="1115517" y="2172205"/>
            <a:chExt cx="864000" cy="864000"/>
          </a:xfrm>
          <a:solidFill>
            <a:srgbClr val="007BC0"/>
          </a:solidFill>
        </p:grpSpPr>
        <p:sp>
          <p:nvSpPr>
            <p:cNvPr id="33" name="Flowchart: Connector 32">
              <a:extLst>
                <a:ext uri="{FF2B5EF4-FFF2-40B4-BE49-F238E27FC236}">
                  <a16:creationId xmlns:a16="http://schemas.microsoft.com/office/drawing/2014/main" id="{1C5FA615-31BA-BA62-D914-222417D5D30D}"/>
                </a:ext>
              </a:extLst>
            </p:cNvPr>
            <p:cNvSpPr/>
            <p:nvPr/>
          </p:nvSpPr>
          <p:spPr>
            <a:xfrm>
              <a:off x="1115517" y="2172205"/>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34" name="Graphic 33">
              <a:extLst>
                <a:ext uri="{FF2B5EF4-FFF2-40B4-BE49-F238E27FC236}">
                  <a16:creationId xmlns:a16="http://schemas.microsoft.com/office/drawing/2014/main" id="{FDB0B98B-535A-4310-2266-C1556285A4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270" y="2262205"/>
              <a:ext cx="720000" cy="720000"/>
            </a:xfrm>
            <a:prstGeom prst="rect">
              <a:avLst/>
            </a:prstGeom>
          </p:spPr>
        </p:pic>
      </p:grpSp>
      <p:grpSp>
        <p:nvGrpSpPr>
          <p:cNvPr id="35" name="Group 34">
            <a:extLst>
              <a:ext uri="{FF2B5EF4-FFF2-40B4-BE49-F238E27FC236}">
                <a16:creationId xmlns:a16="http://schemas.microsoft.com/office/drawing/2014/main" id="{22D73895-4196-8008-6168-0026687F2A11}"/>
              </a:ext>
            </a:extLst>
          </p:cNvPr>
          <p:cNvGrpSpPr/>
          <p:nvPr/>
        </p:nvGrpSpPr>
        <p:grpSpPr>
          <a:xfrm>
            <a:off x="8867813" y="4092139"/>
            <a:ext cx="864000" cy="864000"/>
            <a:chOff x="1942152" y="4170048"/>
            <a:chExt cx="864000" cy="864000"/>
          </a:xfrm>
          <a:solidFill>
            <a:srgbClr val="007BC0"/>
          </a:solidFill>
        </p:grpSpPr>
        <p:sp>
          <p:nvSpPr>
            <p:cNvPr id="36" name="Flowchart: Connector 35">
              <a:extLst>
                <a:ext uri="{FF2B5EF4-FFF2-40B4-BE49-F238E27FC236}">
                  <a16:creationId xmlns:a16="http://schemas.microsoft.com/office/drawing/2014/main" id="{24BC31EF-5765-D970-5426-05CA4C78B185}"/>
                </a:ext>
              </a:extLst>
            </p:cNvPr>
            <p:cNvSpPr/>
            <p:nvPr/>
          </p:nvSpPr>
          <p:spPr>
            <a:xfrm>
              <a:off x="1942152" y="417004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37" name="Graphic 36">
              <a:extLst>
                <a:ext uri="{FF2B5EF4-FFF2-40B4-BE49-F238E27FC236}">
                  <a16:creationId xmlns:a16="http://schemas.microsoft.com/office/drawing/2014/main" id="{6A538523-3BF0-A5FB-0BE9-AA673F3704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4152" y="4279757"/>
              <a:ext cx="720000" cy="720000"/>
            </a:xfrm>
            <a:prstGeom prst="rect">
              <a:avLst/>
            </a:prstGeom>
          </p:spPr>
        </p:pic>
      </p:grpSp>
      <p:sp>
        <p:nvSpPr>
          <p:cNvPr id="39" name="Flowchart: Connector 38">
            <a:extLst>
              <a:ext uri="{FF2B5EF4-FFF2-40B4-BE49-F238E27FC236}">
                <a16:creationId xmlns:a16="http://schemas.microsoft.com/office/drawing/2014/main" id="{2481E829-0A73-1CF3-4CFE-773E3DEE0EFD}"/>
              </a:ext>
            </a:extLst>
          </p:cNvPr>
          <p:cNvSpPr/>
          <p:nvPr/>
        </p:nvSpPr>
        <p:spPr>
          <a:xfrm>
            <a:off x="10194046" y="3649764"/>
            <a:ext cx="569954" cy="569954"/>
          </a:xfrm>
          <a:prstGeom prst="flowChartConnector">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41" name="Flowchart: Connector 40">
            <a:extLst>
              <a:ext uri="{FF2B5EF4-FFF2-40B4-BE49-F238E27FC236}">
                <a16:creationId xmlns:a16="http://schemas.microsoft.com/office/drawing/2014/main" id="{F876B602-42CF-42C6-E7EC-3D6A36C208ED}"/>
              </a:ext>
            </a:extLst>
          </p:cNvPr>
          <p:cNvSpPr/>
          <p:nvPr/>
        </p:nvSpPr>
        <p:spPr>
          <a:xfrm>
            <a:off x="9079057" y="1799031"/>
            <a:ext cx="569954" cy="569954"/>
          </a:xfrm>
          <a:prstGeom prst="flowChartConnector">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43" name="Graphic 42">
            <a:extLst>
              <a:ext uri="{FF2B5EF4-FFF2-40B4-BE49-F238E27FC236}">
                <a16:creationId xmlns:a16="http://schemas.microsoft.com/office/drawing/2014/main" id="{10D1876D-B90C-E0E4-513C-6A0BD42F52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1731" y="1950722"/>
            <a:ext cx="360000" cy="360000"/>
          </a:xfrm>
          <a:prstGeom prst="rect">
            <a:avLst/>
          </a:prstGeom>
        </p:spPr>
      </p:pic>
      <p:pic>
        <p:nvPicPr>
          <p:cNvPr id="44" name="Graphic 43">
            <a:extLst>
              <a:ext uri="{FF2B5EF4-FFF2-40B4-BE49-F238E27FC236}">
                <a16:creationId xmlns:a16="http://schemas.microsoft.com/office/drawing/2014/main" id="{32190A73-F906-87A2-B582-EA6734F1A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5312" y="3614713"/>
            <a:ext cx="360000" cy="360000"/>
          </a:xfrm>
          <a:prstGeom prst="rect">
            <a:avLst/>
          </a:prstGeom>
        </p:spPr>
      </p:pic>
      <p:pic>
        <p:nvPicPr>
          <p:cNvPr id="45" name="Graphic 44">
            <a:extLst>
              <a:ext uri="{FF2B5EF4-FFF2-40B4-BE49-F238E27FC236}">
                <a16:creationId xmlns:a16="http://schemas.microsoft.com/office/drawing/2014/main" id="{1EAF08D5-1733-1B11-8CFD-9CF40DE289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9271" y="3664828"/>
            <a:ext cx="360000" cy="360000"/>
          </a:xfrm>
          <a:prstGeom prst="rect">
            <a:avLst/>
          </a:prstGeom>
        </p:spPr>
      </p:pic>
      <p:sp>
        <p:nvSpPr>
          <p:cNvPr id="71" name="Rectangle 70">
            <a:extLst>
              <a:ext uri="{FF2B5EF4-FFF2-40B4-BE49-F238E27FC236}">
                <a16:creationId xmlns:a16="http://schemas.microsoft.com/office/drawing/2014/main" id="{BACD9AAE-FDC0-3523-2147-5D0917416B4B}"/>
              </a:ext>
            </a:extLst>
          </p:cNvPr>
          <p:cNvSpPr/>
          <p:nvPr/>
        </p:nvSpPr>
        <p:spPr>
          <a:xfrm>
            <a:off x="7948499" y="3956635"/>
            <a:ext cx="486030" cy="203133"/>
          </a:xfrm>
          <a:prstGeom prst="rect">
            <a:avLst/>
          </a:prstGeom>
          <a:noFill/>
        </p:spPr>
        <p:txBody>
          <a:bodyPr wrap="square">
            <a:spAutoFit/>
          </a:bodyPr>
          <a:lstStyle/>
          <a:p>
            <a:pPr algn="ctr"/>
            <a:r>
              <a:rPr lang="en-US" sz="720">
                <a:latin typeface="+mn-lt"/>
              </a:rPr>
              <a:t>HTTPS</a:t>
            </a:r>
          </a:p>
        </p:txBody>
      </p:sp>
      <p:sp>
        <p:nvSpPr>
          <p:cNvPr id="46" name="Rectangle 45">
            <a:extLst>
              <a:ext uri="{FF2B5EF4-FFF2-40B4-BE49-F238E27FC236}">
                <a16:creationId xmlns:a16="http://schemas.microsoft.com/office/drawing/2014/main" id="{2935E3A2-5054-B824-65BB-896C4A6B8CC2}"/>
              </a:ext>
            </a:extLst>
          </p:cNvPr>
          <p:cNvSpPr/>
          <p:nvPr/>
        </p:nvSpPr>
        <p:spPr>
          <a:xfrm>
            <a:off x="10256256" y="3969396"/>
            <a:ext cx="486030" cy="203133"/>
          </a:xfrm>
          <a:prstGeom prst="rect">
            <a:avLst/>
          </a:prstGeom>
          <a:noFill/>
        </p:spPr>
        <p:txBody>
          <a:bodyPr wrap="square">
            <a:spAutoFit/>
          </a:bodyPr>
          <a:lstStyle/>
          <a:p>
            <a:pPr algn="ctr"/>
            <a:r>
              <a:rPr lang="en-US" sz="720">
                <a:latin typeface="+mn-lt"/>
              </a:rPr>
              <a:t>HTTPS</a:t>
            </a:r>
          </a:p>
        </p:txBody>
      </p:sp>
      <p:sp>
        <p:nvSpPr>
          <p:cNvPr id="47" name="Rectangle 46">
            <a:extLst>
              <a:ext uri="{FF2B5EF4-FFF2-40B4-BE49-F238E27FC236}">
                <a16:creationId xmlns:a16="http://schemas.microsoft.com/office/drawing/2014/main" id="{F3AF3B1E-5BB2-3BE4-FCFB-0B99A462A438}"/>
              </a:ext>
            </a:extLst>
          </p:cNvPr>
          <p:cNvSpPr/>
          <p:nvPr/>
        </p:nvSpPr>
        <p:spPr>
          <a:xfrm>
            <a:off x="9132401" y="2269963"/>
            <a:ext cx="486030" cy="203133"/>
          </a:xfrm>
          <a:prstGeom prst="rect">
            <a:avLst/>
          </a:prstGeom>
          <a:noFill/>
        </p:spPr>
        <p:txBody>
          <a:bodyPr wrap="square">
            <a:spAutoFit/>
          </a:bodyPr>
          <a:lstStyle/>
          <a:p>
            <a:pPr algn="ctr"/>
            <a:r>
              <a:rPr lang="en-US" sz="720">
                <a:latin typeface="+mn-lt"/>
              </a:rPr>
              <a:t>HTTPS</a:t>
            </a:r>
          </a:p>
        </p:txBody>
      </p:sp>
      <p:sp>
        <p:nvSpPr>
          <p:cNvPr id="5" name="Slide Number Placeholder 4">
            <a:extLst>
              <a:ext uri="{FF2B5EF4-FFF2-40B4-BE49-F238E27FC236}">
                <a16:creationId xmlns:a16="http://schemas.microsoft.com/office/drawing/2014/main" id="{8B0D6D0F-E073-F1C9-E865-51C1AE9C8953}"/>
              </a:ext>
            </a:extLst>
          </p:cNvPr>
          <p:cNvSpPr>
            <a:spLocks noGrp="1"/>
          </p:cNvSpPr>
          <p:nvPr>
            <p:ph type="sldNum" sz="quarter" idx="12"/>
          </p:nvPr>
        </p:nvSpPr>
        <p:spPr/>
        <p:txBody>
          <a:bodyPr/>
          <a:lstStyle/>
          <a:p>
            <a:fld id="{4898AEC0-503E-4FA4-859C-D0F72D6E3F79}" type="slidenum">
              <a:rPr lang="en-US" noProof="1" smtClean="0"/>
              <a:pPr/>
              <a:t>21</a:t>
            </a:fld>
            <a:endParaRPr lang="en-US" noProof="1"/>
          </a:p>
        </p:txBody>
      </p:sp>
    </p:spTree>
    <p:extLst>
      <p:ext uri="{BB962C8B-B14F-4D97-AF65-F5344CB8AC3E}">
        <p14:creationId xmlns:p14="http://schemas.microsoft.com/office/powerpoint/2010/main" val="159986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DA718C-54F2-7592-8EEC-8BF40172380C}"/>
              </a:ext>
            </a:extLst>
          </p:cNvPr>
          <p:cNvSpPr>
            <a:spLocks noGrp="1"/>
          </p:cNvSpPr>
          <p:nvPr>
            <p:ph type="title"/>
          </p:nvPr>
        </p:nvSpPr>
        <p:spPr/>
        <p:txBody>
          <a:bodyPr/>
          <a:lstStyle/>
          <a:p>
            <a:r>
              <a:rPr lang="en-US"/>
              <a:t>User access rights and IT industry standards</a:t>
            </a:r>
          </a:p>
        </p:txBody>
      </p: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Keep video data secure</a:t>
            </a:r>
          </a:p>
        </p:txBody>
      </p:sp>
      <p:sp>
        <p:nvSpPr>
          <p:cNvPr id="3" name="Content Placeholder 2">
            <a:extLst>
              <a:ext uri="{FF2B5EF4-FFF2-40B4-BE49-F238E27FC236}">
                <a16:creationId xmlns:a16="http://schemas.microsoft.com/office/drawing/2014/main" id="{8F9ADA4E-B01A-2BA4-5B98-3C115010D4BC}"/>
              </a:ext>
            </a:extLst>
          </p:cNvPr>
          <p:cNvSpPr>
            <a:spLocks noGrp="1"/>
          </p:cNvSpPr>
          <p:nvPr>
            <p:ph sz="quarter" idx="1"/>
          </p:nvPr>
        </p:nvSpPr>
        <p:spPr/>
        <p:txBody>
          <a:bodyPr anchor="ctr"/>
          <a:lstStyle/>
          <a:p>
            <a:pPr>
              <a:lnSpc>
                <a:spcPct val="150000"/>
              </a:lnSpc>
              <a:spcBef>
                <a:spcPts val="900"/>
              </a:spcBef>
            </a:pPr>
            <a:r>
              <a:rPr lang="en-US" b="1">
                <a:latin typeface="+mn-lt"/>
                <a:cs typeface="Arial" panose="020B0604020202020204" pitchFamily="34" charset="0"/>
              </a:rPr>
              <a:t>Managing user access rights:</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Only authorized users have access to the system</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Support of Microsoft’s Active Directory</a:t>
            </a:r>
          </a:p>
          <a:p>
            <a:pPr marL="161946" indent="-161946">
              <a:lnSpc>
                <a:spcPct val="150000"/>
              </a:lnSpc>
              <a:spcBef>
                <a:spcPts val="900"/>
              </a:spcBef>
              <a:buFont typeface="Wingdings" pitchFamily="2" charset="2"/>
              <a:buChar char="§"/>
            </a:pPr>
            <a:endParaRPr lang="en-US">
              <a:latin typeface="+mn-lt"/>
              <a:cs typeface="Arial" panose="020B0604020202020204" pitchFamily="34" charset="0"/>
            </a:endParaRPr>
          </a:p>
          <a:p>
            <a:pPr>
              <a:lnSpc>
                <a:spcPct val="150000"/>
              </a:lnSpc>
              <a:spcBef>
                <a:spcPts val="900"/>
              </a:spcBef>
            </a:pPr>
            <a:r>
              <a:rPr lang="en-US" b="1">
                <a:latin typeface="+mn-lt"/>
                <a:cs typeface="Arial" panose="020B0604020202020204" pitchFamily="34" charset="0"/>
              </a:rPr>
              <a:t>Meet industry standards in public key infrastructure and IT:</a:t>
            </a:r>
          </a:p>
          <a:p>
            <a:pPr marL="161946" indent="-161946">
              <a:lnSpc>
                <a:spcPct val="150000"/>
              </a:lnSpc>
              <a:spcBef>
                <a:spcPts val="900"/>
              </a:spcBef>
              <a:buFont typeface="Wingdings" pitchFamily="2" charset="2"/>
              <a:buChar char="§"/>
            </a:pPr>
            <a:r>
              <a:rPr lang="en-US">
                <a:latin typeface="+mn-lt"/>
                <a:cs typeface="Arial" panose="020B0604020202020204" pitchFamily="34" charset="0"/>
              </a:rPr>
              <a:t>Support third party solutions for:</a:t>
            </a:r>
          </a:p>
          <a:p>
            <a:pPr marL="573289" lvl="1" indent="-161946">
              <a:lnSpc>
                <a:spcPct val="150000"/>
              </a:lnSpc>
              <a:spcBef>
                <a:spcPts val="900"/>
              </a:spcBef>
              <a:buFont typeface="Wingdings" pitchFamily="2" charset="2"/>
              <a:buChar char="§"/>
            </a:pPr>
            <a:r>
              <a:rPr lang="en-US">
                <a:latin typeface="+mn-lt"/>
                <a:cs typeface="Arial" panose="020B0604020202020204" pitchFamily="34" charset="0"/>
              </a:rPr>
              <a:t>Public key infrastructure</a:t>
            </a:r>
          </a:p>
          <a:p>
            <a:pPr marL="573289" lvl="1" indent="-161946">
              <a:lnSpc>
                <a:spcPct val="150000"/>
              </a:lnSpc>
              <a:spcBef>
                <a:spcPts val="900"/>
              </a:spcBef>
              <a:buFont typeface="Wingdings" pitchFamily="2" charset="2"/>
              <a:buChar char="§"/>
            </a:pPr>
            <a:r>
              <a:rPr lang="en-US">
                <a:latin typeface="+mn-lt"/>
                <a:cs typeface="Arial" panose="020B0604020202020204" pitchFamily="34" charset="0"/>
              </a:rPr>
              <a:t>Management of user access rights</a:t>
            </a:r>
            <a:endParaRPr lang="en-US"/>
          </a:p>
        </p:txBody>
      </p:sp>
      <p:pic>
        <p:nvPicPr>
          <p:cNvPr id="5" name="Graphic 4">
            <a:extLst>
              <a:ext uri="{FF2B5EF4-FFF2-40B4-BE49-F238E27FC236}">
                <a16:creationId xmlns:a16="http://schemas.microsoft.com/office/drawing/2014/main" id="{EC89B691-217C-18A5-5C66-E48671B67A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6127" y="2876762"/>
            <a:ext cx="720000" cy="720000"/>
          </a:xfrm>
          <a:prstGeom prst="rect">
            <a:avLst/>
          </a:prstGeom>
        </p:spPr>
      </p:pic>
      <p:sp>
        <p:nvSpPr>
          <p:cNvPr id="4" name="Flowchart: Connector 3">
            <a:extLst>
              <a:ext uri="{FF2B5EF4-FFF2-40B4-BE49-F238E27FC236}">
                <a16:creationId xmlns:a16="http://schemas.microsoft.com/office/drawing/2014/main" id="{8A4A7BCA-AECD-3821-5846-FB4D92C648C9}"/>
              </a:ext>
            </a:extLst>
          </p:cNvPr>
          <p:cNvSpPr/>
          <p:nvPr/>
        </p:nvSpPr>
        <p:spPr>
          <a:xfrm>
            <a:off x="7728619" y="2046515"/>
            <a:ext cx="2491508" cy="2491508"/>
          </a:xfrm>
          <a:prstGeom prst="flowChartConnector">
            <a:avLst/>
          </a:prstGeom>
          <a:noFill/>
          <a:ln w="317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grpSp>
        <p:nvGrpSpPr>
          <p:cNvPr id="10" name="Group 9">
            <a:extLst>
              <a:ext uri="{FF2B5EF4-FFF2-40B4-BE49-F238E27FC236}">
                <a16:creationId xmlns:a16="http://schemas.microsoft.com/office/drawing/2014/main" id="{8DC5B6B4-1151-89DC-86F6-4D21DC5596AF}"/>
              </a:ext>
            </a:extLst>
          </p:cNvPr>
          <p:cNvGrpSpPr/>
          <p:nvPr/>
        </p:nvGrpSpPr>
        <p:grpSpPr>
          <a:xfrm>
            <a:off x="9481566" y="2028714"/>
            <a:ext cx="864000" cy="864000"/>
            <a:chOff x="2885417" y="2199730"/>
            <a:chExt cx="864000" cy="864000"/>
          </a:xfrm>
          <a:solidFill>
            <a:srgbClr val="004975"/>
          </a:solidFill>
        </p:grpSpPr>
        <p:sp>
          <p:nvSpPr>
            <p:cNvPr id="11" name="Flowchart: Connector 10">
              <a:extLst>
                <a:ext uri="{FF2B5EF4-FFF2-40B4-BE49-F238E27FC236}">
                  <a16:creationId xmlns:a16="http://schemas.microsoft.com/office/drawing/2014/main" id="{C97F825B-395C-CFA1-4E39-3FC91DA4A9BE}"/>
                </a:ext>
              </a:extLst>
            </p:cNvPr>
            <p:cNvSpPr/>
            <p:nvPr/>
          </p:nvSpPr>
          <p:spPr>
            <a:xfrm>
              <a:off x="2885417" y="2199730"/>
              <a:ext cx="864000" cy="864000"/>
            </a:xfrm>
            <a:prstGeom prst="flowChartConnector">
              <a:avLst/>
            </a:prstGeom>
            <a:grp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12" name="Graphic 11">
              <a:extLst>
                <a:ext uri="{FF2B5EF4-FFF2-40B4-BE49-F238E27FC236}">
                  <a16:creationId xmlns:a16="http://schemas.microsoft.com/office/drawing/2014/main" id="{0B47BB44-E47A-074C-4D8B-263C1AE547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4282" y="2272636"/>
              <a:ext cx="720000" cy="720000"/>
            </a:xfrm>
            <a:prstGeom prst="rect">
              <a:avLst/>
            </a:prstGeom>
          </p:spPr>
        </p:pic>
      </p:grpSp>
      <p:grpSp>
        <p:nvGrpSpPr>
          <p:cNvPr id="13" name="Group 12">
            <a:extLst>
              <a:ext uri="{FF2B5EF4-FFF2-40B4-BE49-F238E27FC236}">
                <a16:creationId xmlns:a16="http://schemas.microsoft.com/office/drawing/2014/main" id="{07AE238B-78E2-AEC9-3DBA-792E6CEB8D18}"/>
              </a:ext>
            </a:extLst>
          </p:cNvPr>
          <p:cNvGrpSpPr/>
          <p:nvPr/>
        </p:nvGrpSpPr>
        <p:grpSpPr>
          <a:xfrm>
            <a:off x="7711666" y="2001189"/>
            <a:ext cx="864000" cy="864000"/>
            <a:chOff x="1115517" y="2172205"/>
            <a:chExt cx="864000" cy="864000"/>
          </a:xfrm>
          <a:solidFill>
            <a:srgbClr val="007BC0"/>
          </a:solidFill>
        </p:grpSpPr>
        <p:sp>
          <p:nvSpPr>
            <p:cNvPr id="24" name="Flowchart: Connector 23">
              <a:extLst>
                <a:ext uri="{FF2B5EF4-FFF2-40B4-BE49-F238E27FC236}">
                  <a16:creationId xmlns:a16="http://schemas.microsoft.com/office/drawing/2014/main" id="{5B92EF98-67FE-96E2-90DD-13875F4D402D}"/>
                </a:ext>
              </a:extLst>
            </p:cNvPr>
            <p:cNvSpPr/>
            <p:nvPr/>
          </p:nvSpPr>
          <p:spPr>
            <a:xfrm>
              <a:off x="1115517" y="2172205"/>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25" name="Graphic 24">
              <a:extLst>
                <a:ext uri="{FF2B5EF4-FFF2-40B4-BE49-F238E27FC236}">
                  <a16:creationId xmlns:a16="http://schemas.microsoft.com/office/drawing/2014/main" id="{A3B55383-AD22-F9BC-E437-BD2A5F3199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5270" y="2262205"/>
              <a:ext cx="720000" cy="720000"/>
            </a:xfrm>
            <a:prstGeom prst="rect">
              <a:avLst/>
            </a:prstGeom>
          </p:spPr>
        </p:pic>
      </p:grpSp>
      <p:grpSp>
        <p:nvGrpSpPr>
          <p:cNvPr id="26" name="Group 25">
            <a:extLst>
              <a:ext uri="{FF2B5EF4-FFF2-40B4-BE49-F238E27FC236}">
                <a16:creationId xmlns:a16="http://schemas.microsoft.com/office/drawing/2014/main" id="{89381CA4-4180-74EC-BF2F-8A6AF3D70BC7}"/>
              </a:ext>
            </a:extLst>
          </p:cNvPr>
          <p:cNvGrpSpPr/>
          <p:nvPr/>
        </p:nvGrpSpPr>
        <p:grpSpPr>
          <a:xfrm>
            <a:off x="8538301" y="3999032"/>
            <a:ext cx="864000" cy="864000"/>
            <a:chOff x="1942152" y="4170048"/>
            <a:chExt cx="864000" cy="864000"/>
          </a:xfrm>
          <a:solidFill>
            <a:srgbClr val="007BC0"/>
          </a:solidFill>
        </p:grpSpPr>
        <p:sp>
          <p:nvSpPr>
            <p:cNvPr id="27" name="Flowchart: Connector 26">
              <a:extLst>
                <a:ext uri="{FF2B5EF4-FFF2-40B4-BE49-F238E27FC236}">
                  <a16:creationId xmlns:a16="http://schemas.microsoft.com/office/drawing/2014/main" id="{ED940006-314B-66CF-58B3-B65E34116291}"/>
                </a:ext>
              </a:extLst>
            </p:cNvPr>
            <p:cNvSpPr/>
            <p:nvPr/>
          </p:nvSpPr>
          <p:spPr>
            <a:xfrm>
              <a:off x="1942152" y="417004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28" name="Graphic 27">
              <a:extLst>
                <a:ext uri="{FF2B5EF4-FFF2-40B4-BE49-F238E27FC236}">
                  <a16:creationId xmlns:a16="http://schemas.microsoft.com/office/drawing/2014/main" id="{0869967B-CBD5-2113-5AC7-C77D176D96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4152" y="4279757"/>
              <a:ext cx="720000" cy="720000"/>
            </a:xfrm>
            <a:prstGeom prst="rect">
              <a:avLst/>
            </a:prstGeom>
          </p:spPr>
        </p:pic>
      </p:grpSp>
      <p:pic>
        <p:nvPicPr>
          <p:cNvPr id="34" name="Graphic 33">
            <a:extLst>
              <a:ext uri="{FF2B5EF4-FFF2-40B4-BE49-F238E27FC236}">
                <a16:creationId xmlns:a16="http://schemas.microsoft.com/office/drawing/2014/main" id="{B645B8F8-8530-0DE7-77A4-11B4A26F7A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072" y="1812289"/>
            <a:ext cx="360000" cy="360000"/>
          </a:xfrm>
          <a:prstGeom prst="rect">
            <a:avLst/>
          </a:prstGeom>
        </p:spPr>
      </p:pic>
      <p:pic>
        <p:nvPicPr>
          <p:cNvPr id="35" name="Graphic 34">
            <a:extLst>
              <a:ext uri="{FF2B5EF4-FFF2-40B4-BE49-F238E27FC236}">
                <a16:creationId xmlns:a16="http://schemas.microsoft.com/office/drawing/2014/main" id="{87D284A8-1179-C826-796C-A8C9643B96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5566" y="1718432"/>
            <a:ext cx="360000" cy="360000"/>
          </a:xfrm>
          <a:prstGeom prst="rect">
            <a:avLst/>
          </a:prstGeom>
        </p:spPr>
      </p:pic>
      <p:pic>
        <p:nvPicPr>
          <p:cNvPr id="36" name="Graphic 35">
            <a:extLst>
              <a:ext uri="{FF2B5EF4-FFF2-40B4-BE49-F238E27FC236}">
                <a16:creationId xmlns:a16="http://schemas.microsoft.com/office/drawing/2014/main" id="{25F41F6C-9108-2F1D-8860-5C2672321A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1632" y="4774137"/>
            <a:ext cx="360000" cy="360000"/>
          </a:xfrm>
          <a:prstGeom prst="rect">
            <a:avLst/>
          </a:prstGeom>
        </p:spPr>
      </p:pic>
      <p:sp>
        <p:nvSpPr>
          <p:cNvPr id="6" name="Slide Number Placeholder 5">
            <a:extLst>
              <a:ext uri="{FF2B5EF4-FFF2-40B4-BE49-F238E27FC236}">
                <a16:creationId xmlns:a16="http://schemas.microsoft.com/office/drawing/2014/main" id="{323AC3CA-C752-8F7E-34B8-F9C6540C13F9}"/>
              </a:ext>
            </a:extLst>
          </p:cNvPr>
          <p:cNvSpPr>
            <a:spLocks noGrp="1"/>
          </p:cNvSpPr>
          <p:nvPr>
            <p:ph type="sldNum" sz="quarter" idx="12"/>
          </p:nvPr>
        </p:nvSpPr>
        <p:spPr/>
        <p:txBody>
          <a:bodyPr/>
          <a:lstStyle/>
          <a:p>
            <a:fld id="{4898AEC0-503E-4FA4-859C-D0F72D6E3F79}" type="slidenum">
              <a:rPr lang="en-US" noProof="1" smtClean="0"/>
              <a:pPr/>
              <a:t>22</a:t>
            </a:fld>
            <a:endParaRPr lang="en-US" noProof="1"/>
          </a:p>
        </p:txBody>
      </p:sp>
    </p:spTree>
    <p:extLst>
      <p:ext uri="{BB962C8B-B14F-4D97-AF65-F5344CB8AC3E}">
        <p14:creationId xmlns:p14="http://schemas.microsoft.com/office/powerpoint/2010/main" val="2034051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Ensuring security and privacy of data</a:t>
            </a:r>
          </a:p>
        </p:txBody>
      </p:sp>
      <p:sp>
        <p:nvSpPr>
          <p:cNvPr id="9" name="Title 8">
            <a:extLst>
              <a:ext uri="{FF2B5EF4-FFF2-40B4-BE49-F238E27FC236}">
                <a16:creationId xmlns:a16="http://schemas.microsoft.com/office/drawing/2014/main" id="{ABC9C887-F2D5-5BA1-B02B-04A2A42A360B}"/>
              </a:ext>
            </a:extLst>
          </p:cNvPr>
          <p:cNvSpPr>
            <a:spLocks noGrp="1"/>
          </p:cNvSpPr>
          <p:nvPr>
            <p:ph type="title"/>
          </p:nvPr>
        </p:nvSpPr>
        <p:spPr/>
        <p:txBody>
          <a:bodyPr/>
          <a:lstStyle/>
          <a:p>
            <a:r>
              <a:rPr lang="en-US"/>
              <a:t>What can we do to optimize our systems for GDPR?</a:t>
            </a:r>
          </a:p>
        </p:txBody>
      </p:sp>
      <p:sp>
        <p:nvSpPr>
          <p:cNvPr id="14" name="Content Placeholder 13">
            <a:extLst>
              <a:ext uri="{FF2B5EF4-FFF2-40B4-BE49-F238E27FC236}">
                <a16:creationId xmlns:a16="http://schemas.microsoft.com/office/drawing/2014/main" id="{BF2B5201-20EB-C4AC-823B-3D105EA2434D}"/>
              </a:ext>
            </a:extLst>
          </p:cNvPr>
          <p:cNvSpPr>
            <a:spLocks noGrp="1"/>
          </p:cNvSpPr>
          <p:nvPr>
            <p:ph sz="half" idx="1"/>
          </p:nvPr>
        </p:nvSpPr>
        <p:spPr/>
        <p:txBody>
          <a:bodyPr/>
          <a:lstStyle/>
          <a:p>
            <a:pPr marL="0" indent="0">
              <a:spcBef>
                <a:spcPts val="900"/>
              </a:spcBef>
              <a:buNone/>
            </a:pPr>
            <a:r>
              <a:rPr lang="en-US" b="1">
                <a:latin typeface="+mn-lt"/>
                <a:cs typeface="Arial" panose="020B0604020202020204" pitchFamily="34" charset="0"/>
              </a:rPr>
              <a:t>Data collection</a:t>
            </a:r>
          </a:p>
          <a:p>
            <a:pPr marL="161946" indent="-161946">
              <a:spcBef>
                <a:spcPts val="900"/>
              </a:spcBef>
              <a:buFont typeface="Wingdings" pitchFamily="2" charset="2"/>
              <a:buChar char="§"/>
            </a:pPr>
            <a:r>
              <a:rPr lang="en-US">
                <a:latin typeface="+mn-lt"/>
                <a:cs typeface="Arial" panose="020B0604020202020204" pitchFamily="34" charset="0"/>
              </a:rPr>
              <a:t>Cameras with built-in video analytics to intelligently decide which data to stream</a:t>
            </a:r>
          </a:p>
          <a:p>
            <a:pPr marL="161946" indent="-161946">
              <a:spcBef>
                <a:spcPts val="900"/>
              </a:spcBef>
              <a:buFont typeface="Wingdings" pitchFamily="2" charset="2"/>
              <a:buChar char="§"/>
            </a:pPr>
            <a:r>
              <a:rPr lang="en-US">
                <a:latin typeface="+mn-lt"/>
                <a:cs typeface="Arial" panose="020B0604020202020204" pitchFamily="34" charset="0"/>
              </a:rPr>
              <a:t>Camera built-in privacy masking to hideaway sensitive information</a:t>
            </a:r>
          </a:p>
          <a:p>
            <a:endParaRPr lang="en-US"/>
          </a:p>
        </p:txBody>
      </p:sp>
      <p:sp>
        <p:nvSpPr>
          <p:cNvPr id="15" name="Content Placeholder 14">
            <a:extLst>
              <a:ext uri="{FF2B5EF4-FFF2-40B4-BE49-F238E27FC236}">
                <a16:creationId xmlns:a16="http://schemas.microsoft.com/office/drawing/2014/main" id="{664DFB53-E5B7-7D9F-D5D7-9835113612CD}"/>
              </a:ext>
            </a:extLst>
          </p:cNvPr>
          <p:cNvSpPr>
            <a:spLocks noGrp="1"/>
          </p:cNvSpPr>
          <p:nvPr>
            <p:ph sz="half" idx="2"/>
          </p:nvPr>
        </p:nvSpPr>
        <p:spPr/>
        <p:txBody>
          <a:bodyPr/>
          <a:lstStyle/>
          <a:p>
            <a:pPr marL="0" indent="0">
              <a:buNone/>
            </a:pPr>
            <a:r>
              <a:rPr lang="en-US" b="1"/>
              <a:t>Data protection and privacy</a:t>
            </a:r>
          </a:p>
          <a:p>
            <a:pPr marL="161946" indent="-161946">
              <a:spcBef>
                <a:spcPts val="900"/>
              </a:spcBef>
              <a:buFont typeface="Wingdings" pitchFamily="2" charset="2"/>
              <a:buChar char="§"/>
            </a:pPr>
            <a:r>
              <a:rPr lang="en-US">
                <a:latin typeface="+mn-lt"/>
                <a:cs typeface="Arial" panose="020B0604020202020204" pitchFamily="34" charset="0"/>
              </a:rPr>
              <a:t>Flexible ways to manage user access rights to protect data and privacy</a:t>
            </a:r>
          </a:p>
          <a:p>
            <a:pPr marL="161946" indent="-161946">
              <a:spcBef>
                <a:spcPts val="900"/>
              </a:spcBef>
              <a:buFont typeface="Wingdings" pitchFamily="2" charset="2"/>
              <a:buChar char="§"/>
            </a:pPr>
            <a:r>
              <a:rPr lang="en-US">
                <a:latin typeface="+mn-lt"/>
                <a:cs typeface="Arial" panose="020B0604020202020204" pitchFamily="34" charset="0"/>
              </a:rPr>
              <a:t>Support for Microsoft Active Directory for centralized user management</a:t>
            </a:r>
          </a:p>
          <a:p>
            <a:endParaRPr lang="en-US"/>
          </a:p>
        </p:txBody>
      </p:sp>
      <p:pic>
        <p:nvPicPr>
          <p:cNvPr id="8" name="Graphic 7">
            <a:extLst>
              <a:ext uri="{FF2B5EF4-FFF2-40B4-BE49-F238E27FC236}">
                <a16:creationId xmlns:a16="http://schemas.microsoft.com/office/drawing/2014/main" id="{3DBB9047-F9CA-D6E9-91D4-3DB2A8A0C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676" y="3248689"/>
            <a:ext cx="1828800" cy="1828800"/>
          </a:xfrm>
          <a:prstGeom prst="rect">
            <a:avLst/>
          </a:prstGeom>
        </p:spPr>
      </p:pic>
      <p:pic>
        <p:nvPicPr>
          <p:cNvPr id="13" name="Graphic 12">
            <a:extLst>
              <a:ext uri="{FF2B5EF4-FFF2-40B4-BE49-F238E27FC236}">
                <a16:creationId xmlns:a16="http://schemas.microsoft.com/office/drawing/2014/main" id="{D64B5B09-0207-DB7A-FF02-1532C07453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3113" y="3230196"/>
            <a:ext cx="1828800" cy="1828800"/>
          </a:xfrm>
          <a:prstGeom prst="rect">
            <a:avLst/>
          </a:prstGeom>
        </p:spPr>
      </p:pic>
      <p:sp>
        <p:nvSpPr>
          <p:cNvPr id="3" name="Slide Number Placeholder 2">
            <a:extLst>
              <a:ext uri="{FF2B5EF4-FFF2-40B4-BE49-F238E27FC236}">
                <a16:creationId xmlns:a16="http://schemas.microsoft.com/office/drawing/2014/main" id="{5AAE754E-CF50-3E1A-8F5D-9311D2DEC63A}"/>
              </a:ext>
            </a:extLst>
          </p:cNvPr>
          <p:cNvSpPr>
            <a:spLocks noGrp="1"/>
          </p:cNvSpPr>
          <p:nvPr>
            <p:ph type="sldNum" sz="quarter" idx="12"/>
          </p:nvPr>
        </p:nvSpPr>
        <p:spPr/>
        <p:txBody>
          <a:bodyPr/>
          <a:lstStyle/>
          <a:p>
            <a:fld id="{4898AEC0-503E-4FA4-859C-D0F72D6E3F79}" type="slidenum">
              <a:rPr lang="en-US" noProof="1" smtClean="0"/>
              <a:pPr/>
              <a:t>23</a:t>
            </a:fld>
            <a:endParaRPr lang="en-US" noProof="1"/>
          </a:p>
        </p:txBody>
      </p:sp>
    </p:spTree>
    <p:extLst>
      <p:ext uri="{BB962C8B-B14F-4D97-AF65-F5344CB8AC3E}">
        <p14:creationId xmlns:p14="http://schemas.microsoft.com/office/powerpoint/2010/main" val="1264174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US"/>
              <a:t>Data security in a hyper-connected world</a:t>
            </a:r>
            <a:endParaRPr lang="en-GB"/>
          </a:p>
        </p:txBody>
      </p:sp>
      <p:sp>
        <p:nvSpPr>
          <p:cNvPr id="5" name="Title 4">
            <a:extLst>
              <a:ext uri="{FF2B5EF4-FFF2-40B4-BE49-F238E27FC236}">
                <a16:creationId xmlns:a16="http://schemas.microsoft.com/office/drawing/2014/main" id="{8A4AA59F-7014-79B3-92B1-7B5F6AE49674}"/>
              </a:ext>
            </a:extLst>
          </p:cNvPr>
          <p:cNvSpPr>
            <a:spLocks noGrp="1"/>
          </p:cNvSpPr>
          <p:nvPr>
            <p:ph type="title"/>
          </p:nvPr>
        </p:nvSpPr>
        <p:spPr/>
        <p:txBody>
          <a:bodyPr/>
          <a:lstStyle/>
          <a:p>
            <a:r>
              <a:rPr lang="en-GB"/>
              <a:t>Data and connectivity are on a rise</a:t>
            </a:r>
            <a:endParaRPr lang="en-US"/>
          </a:p>
        </p:txBody>
      </p:sp>
      <p:graphicFrame>
        <p:nvGraphicFramePr>
          <p:cNvPr id="9" name="ChartObject">
            <a:extLst>
              <a:ext uri="{FF2B5EF4-FFF2-40B4-BE49-F238E27FC236}">
                <a16:creationId xmlns:a16="http://schemas.microsoft.com/office/drawing/2014/main" id="{7BE23269-D841-4DAB-B6AF-878744F7CA33}"/>
              </a:ext>
            </a:extLst>
          </p:cNvPr>
          <p:cNvGraphicFramePr/>
          <p:nvPr>
            <p:extLst>
              <p:ext uri="{D42A27DB-BD31-4B8C-83A1-F6EECF244321}">
                <p14:modId xmlns:p14="http://schemas.microsoft.com/office/powerpoint/2010/main" val="4248669802"/>
              </p:ext>
            </p:extLst>
          </p:nvPr>
        </p:nvGraphicFramePr>
        <p:xfrm>
          <a:off x="197600" y="1295400"/>
          <a:ext cx="10566400" cy="373294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F046F41-8957-F2F8-82DD-79221699247B}"/>
              </a:ext>
            </a:extLst>
          </p:cNvPr>
          <p:cNvSpPr>
            <a:spLocks noGrp="1"/>
          </p:cNvSpPr>
          <p:nvPr>
            <p:ph type="sldNum" sz="quarter" idx="12"/>
          </p:nvPr>
        </p:nvSpPr>
        <p:spPr/>
        <p:txBody>
          <a:bodyPr/>
          <a:lstStyle/>
          <a:p>
            <a:fld id="{4898AEC0-503E-4FA4-859C-D0F72D6E3F79}" type="slidenum">
              <a:rPr lang="en-US" noProof="1" smtClean="0"/>
              <a:pPr/>
              <a:t>3</a:t>
            </a:fld>
            <a:endParaRPr lang="en-US" noProof="1"/>
          </a:p>
        </p:txBody>
      </p:sp>
    </p:spTree>
    <p:extLst>
      <p:ext uri="{BB962C8B-B14F-4D97-AF65-F5344CB8AC3E}">
        <p14:creationId xmlns:p14="http://schemas.microsoft.com/office/powerpoint/2010/main" val="116894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6E184A1-25C0-DF0C-7028-B3E2BEF21B78}"/>
              </a:ext>
            </a:extLst>
          </p:cNvPr>
          <p:cNvSpPr txBox="1"/>
          <p:nvPr/>
        </p:nvSpPr>
        <p:spPr>
          <a:xfrm>
            <a:off x="8530602" y="2728790"/>
            <a:ext cx="1368000" cy="1368000"/>
          </a:xfrm>
          <a:prstGeom prst="flowChartConnector">
            <a:avLst/>
          </a:prstGeom>
          <a:solidFill>
            <a:srgbClr val="007BC0"/>
          </a:solidFill>
          <a:ln w="9525" cap="flat" cmpd="sng" algn="ctr">
            <a:noFill/>
            <a:prstDash val="solid"/>
            <a:round/>
            <a:headEnd type="none" w="med" len="med"/>
            <a:tailEnd type="none" w="med" len="med"/>
          </a:ln>
        </p:spPr>
        <p:txBody>
          <a:bodyPr wrap="square" lIns="32391" tIns="32391" rIns="32391" bIns="0" rtlCol="0">
            <a:noAutofit/>
          </a:bodyPr>
          <a:lstStyle/>
          <a:p>
            <a:pPr algn="ctr" defTabSz="822686" fontAlgn="auto">
              <a:lnSpc>
                <a:spcPct val="90000"/>
              </a:lnSpc>
              <a:spcBef>
                <a:spcPts val="0"/>
              </a:spcBef>
              <a:spcAft>
                <a:spcPts val="0"/>
              </a:spcAft>
            </a:pPr>
            <a:r>
              <a:rPr lang="en-US" kern="0">
                <a:solidFill>
                  <a:schemeClr val="bg1"/>
                </a:solidFill>
                <a:latin typeface="+mn-lt"/>
                <a:cs typeface="Arial" panose="020B0604020202020204" pitchFamily="34" charset="0"/>
              </a:rPr>
              <a:t>To </a:t>
            </a:r>
          </a:p>
          <a:p>
            <a:pPr algn="ctr" defTabSz="822686" fontAlgn="auto">
              <a:lnSpc>
                <a:spcPct val="90000"/>
              </a:lnSpc>
              <a:spcBef>
                <a:spcPts val="0"/>
              </a:spcBef>
              <a:spcAft>
                <a:spcPts val="0"/>
              </a:spcAft>
            </a:pPr>
            <a:r>
              <a:rPr lang="en-US" b="1" kern="0">
                <a:solidFill>
                  <a:schemeClr val="bg1"/>
                </a:solidFill>
                <a:latin typeface="+mn-lt"/>
                <a:cs typeface="Arial" panose="020B0604020202020204" pitchFamily="34" charset="0"/>
              </a:rPr>
              <a:t>data</a:t>
            </a:r>
            <a:r>
              <a:rPr lang="en-US" kern="0">
                <a:solidFill>
                  <a:schemeClr val="bg1"/>
                </a:solidFill>
                <a:latin typeface="+mn-lt"/>
                <a:cs typeface="Arial" panose="020B0604020202020204" pitchFamily="34" charset="0"/>
              </a:rPr>
              <a:t> solutions</a:t>
            </a:r>
          </a:p>
        </p:txBody>
      </p:sp>
      <p:sp>
        <p:nvSpPr>
          <p:cNvPr id="30" name="TextBox 29">
            <a:extLst>
              <a:ext uri="{FF2B5EF4-FFF2-40B4-BE49-F238E27FC236}">
                <a16:creationId xmlns:a16="http://schemas.microsoft.com/office/drawing/2014/main" id="{C808D11D-AE69-0994-4AFE-3F4ED15347BC}"/>
              </a:ext>
            </a:extLst>
          </p:cNvPr>
          <p:cNvSpPr txBox="1"/>
          <p:nvPr/>
        </p:nvSpPr>
        <p:spPr>
          <a:xfrm>
            <a:off x="844955" y="2728790"/>
            <a:ext cx="1368000" cy="1368000"/>
          </a:xfrm>
          <a:prstGeom prst="flowChartConnector">
            <a:avLst/>
          </a:prstGeom>
          <a:solidFill>
            <a:srgbClr val="007BC0"/>
          </a:solidFill>
          <a:ln w="9525" cap="flat" cmpd="sng" algn="ctr">
            <a:noFill/>
            <a:prstDash val="solid"/>
            <a:round/>
            <a:headEnd type="none" w="med" len="med"/>
            <a:tailEnd type="none" w="med" len="med"/>
          </a:ln>
        </p:spPr>
        <p:txBody>
          <a:bodyPr wrap="square" lIns="32391" tIns="32391" rIns="32391" bIns="0" rtlCol="0" anchor="ctr" anchorCtr="0">
            <a:noAutofit/>
          </a:bodyPr>
          <a:lstStyle/>
          <a:p>
            <a:pPr algn="ctr" defTabSz="822686" fontAlgn="auto">
              <a:lnSpc>
                <a:spcPct val="90000"/>
              </a:lnSpc>
              <a:spcBef>
                <a:spcPts val="0"/>
              </a:spcBef>
              <a:spcAft>
                <a:spcPts val="0"/>
              </a:spcAft>
            </a:pPr>
            <a:r>
              <a:rPr lang="en-US" kern="0">
                <a:solidFill>
                  <a:schemeClr val="bg1"/>
                </a:solidFill>
                <a:latin typeface="+mn-lt"/>
              </a:rPr>
              <a:t>From </a:t>
            </a:r>
          </a:p>
          <a:p>
            <a:pPr algn="ctr" defTabSz="822686" fontAlgn="auto">
              <a:lnSpc>
                <a:spcPct val="90000"/>
              </a:lnSpc>
              <a:spcBef>
                <a:spcPts val="0"/>
              </a:spcBef>
              <a:spcAft>
                <a:spcPts val="0"/>
              </a:spcAft>
            </a:pPr>
            <a:r>
              <a:rPr lang="en-US" b="1" kern="0">
                <a:solidFill>
                  <a:schemeClr val="bg1"/>
                </a:solidFill>
                <a:latin typeface="+mn-lt"/>
              </a:rPr>
              <a:t>domain</a:t>
            </a:r>
            <a:r>
              <a:rPr lang="en-US" kern="0">
                <a:solidFill>
                  <a:schemeClr val="bg1"/>
                </a:solidFill>
                <a:latin typeface="+mn-lt"/>
              </a:rPr>
              <a:t> solutions</a:t>
            </a:r>
          </a:p>
        </p:txBody>
      </p: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US"/>
              <a:t>Data security in a hyper-connected world</a:t>
            </a:r>
            <a:endParaRPr lang="en-GB"/>
          </a:p>
        </p:txBody>
      </p:sp>
      <p:sp>
        <p:nvSpPr>
          <p:cNvPr id="4" name="Title 3">
            <a:extLst>
              <a:ext uri="{FF2B5EF4-FFF2-40B4-BE49-F238E27FC236}">
                <a16:creationId xmlns:a16="http://schemas.microsoft.com/office/drawing/2014/main" id="{B7272540-76C4-05B5-CA7D-D1C72231CD50}"/>
              </a:ext>
            </a:extLst>
          </p:cNvPr>
          <p:cNvSpPr>
            <a:spLocks noGrp="1"/>
          </p:cNvSpPr>
          <p:nvPr>
            <p:ph type="title"/>
          </p:nvPr>
        </p:nvSpPr>
        <p:spPr/>
        <p:txBody>
          <a:bodyPr/>
          <a:lstStyle/>
          <a:p>
            <a:r>
              <a:rPr lang="en-GB"/>
              <a:t>Data is key</a:t>
            </a:r>
            <a:endParaRPr lang="en-US"/>
          </a:p>
        </p:txBody>
      </p:sp>
      <p:cxnSp>
        <p:nvCxnSpPr>
          <p:cNvPr id="3" name="Straight Connector 2">
            <a:extLst>
              <a:ext uri="{FF2B5EF4-FFF2-40B4-BE49-F238E27FC236}">
                <a16:creationId xmlns:a16="http://schemas.microsoft.com/office/drawing/2014/main" id="{559F77C7-21CD-4B26-B381-92AF760E5951}"/>
              </a:ext>
            </a:extLst>
          </p:cNvPr>
          <p:cNvCxnSpPr>
            <a:cxnSpLocks/>
          </p:cNvCxnSpPr>
          <p:nvPr/>
        </p:nvCxnSpPr>
        <p:spPr>
          <a:xfrm flipV="1">
            <a:off x="5812044" y="3164421"/>
            <a:ext cx="1659537" cy="1649542"/>
          </a:xfrm>
          <a:prstGeom prst="line">
            <a:avLst/>
          </a:prstGeom>
          <a:ln w="127000" cap="rnd">
            <a:solidFill>
              <a:srgbClr val="F3F3F3"/>
            </a:solidFill>
            <a:round/>
          </a:ln>
        </p:spPr>
        <p:style>
          <a:lnRef idx="1">
            <a:srgbClr val="A80163"/>
          </a:lnRef>
          <a:fillRef idx="0">
            <a:srgbClr val="A80163"/>
          </a:fillRef>
          <a:effectRef idx="0">
            <a:srgbClr val="A80163"/>
          </a:effectRef>
          <a:fontRef idx="minor">
            <a:schemeClr val="tx1"/>
          </a:fontRef>
        </p:style>
      </p:cxnSp>
      <p:cxnSp>
        <p:nvCxnSpPr>
          <p:cNvPr id="7" name="Straight Connector 6">
            <a:extLst>
              <a:ext uri="{FF2B5EF4-FFF2-40B4-BE49-F238E27FC236}">
                <a16:creationId xmlns:a16="http://schemas.microsoft.com/office/drawing/2014/main" id="{F70AFCEF-9872-F413-23AD-32A81E1B1912}"/>
              </a:ext>
            </a:extLst>
          </p:cNvPr>
          <p:cNvCxnSpPr>
            <a:cxnSpLocks/>
          </p:cNvCxnSpPr>
          <p:nvPr/>
        </p:nvCxnSpPr>
        <p:spPr>
          <a:xfrm>
            <a:off x="5752035" y="2109413"/>
            <a:ext cx="1719546" cy="1058591"/>
          </a:xfrm>
          <a:prstGeom prst="line">
            <a:avLst/>
          </a:prstGeom>
          <a:ln w="127000" cap="rnd">
            <a:solidFill>
              <a:srgbClr val="F3F3F3"/>
            </a:solidFill>
            <a:round/>
          </a:ln>
        </p:spPr>
        <p:style>
          <a:lnRef idx="1">
            <a:srgbClr val="A80163"/>
          </a:lnRef>
          <a:fillRef idx="0">
            <a:srgbClr val="A80163"/>
          </a:fillRef>
          <a:effectRef idx="0">
            <a:srgbClr val="A80163"/>
          </a:effectRef>
          <a:fontRef idx="minor">
            <a:schemeClr val="tx1"/>
          </a:fontRef>
        </p:style>
      </p:cxnSp>
      <p:grpSp>
        <p:nvGrpSpPr>
          <p:cNvPr id="8" name="Group 7">
            <a:extLst>
              <a:ext uri="{FF2B5EF4-FFF2-40B4-BE49-F238E27FC236}">
                <a16:creationId xmlns:a16="http://schemas.microsoft.com/office/drawing/2014/main" id="{50CD5AE1-F992-FD1D-4DD5-55015C48CCEF}"/>
              </a:ext>
            </a:extLst>
          </p:cNvPr>
          <p:cNvGrpSpPr/>
          <p:nvPr/>
        </p:nvGrpSpPr>
        <p:grpSpPr>
          <a:xfrm>
            <a:off x="4987707" y="2993493"/>
            <a:ext cx="2483878" cy="1083624"/>
            <a:chOff x="5878643" y="3166330"/>
            <a:chExt cx="2445452" cy="2831360"/>
          </a:xfrm>
        </p:grpSpPr>
        <p:cxnSp>
          <p:nvCxnSpPr>
            <p:cNvPr id="9" name="Straight Connector 8">
              <a:extLst>
                <a:ext uri="{FF2B5EF4-FFF2-40B4-BE49-F238E27FC236}">
                  <a16:creationId xmlns:a16="http://schemas.microsoft.com/office/drawing/2014/main" id="{3C105AA8-4EA9-43B6-98ED-5311753E51EE}"/>
                </a:ext>
              </a:extLst>
            </p:cNvPr>
            <p:cNvCxnSpPr>
              <a:cxnSpLocks/>
            </p:cNvCxnSpPr>
            <p:nvPr/>
          </p:nvCxnSpPr>
          <p:spPr>
            <a:xfrm flipV="1">
              <a:off x="5878643" y="3619249"/>
              <a:ext cx="2445452" cy="2378441"/>
            </a:xfrm>
            <a:prstGeom prst="line">
              <a:avLst/>
            </a:prstGeom>
            <a:ln w="127000" cap="rnd">
              <a:solidFill>
                <a:srgbClr val="F3F3F3"/>
              </a:solidFill>
              <a:round/>
            </a:ln>
          </p:spPr>
          <p:style>
            <a:lnRef idx="1">
              <a:srgbClr val="A80163"/>
            </a:lnRef>
            <a:fillRef idx="0">
              <a:srgbClr val="A80163"/>
            </a:fillRef>
            <a:effectRef idx="0">
              <a:srgbClr val="A80163"/>
            </a:effectRef>
            <a:fontRef idx="minor">
              <a:schemeClr val="tx1"/>
            </a:fontRef>
          </p:style>
        </p:cxnSp>
        <p:cxnSp>
          <p:nvCxnSpPr>
            <p:cNvPr id="10" name="Straight Connector 9">
              <a:extLst>
                <a:ext uri="{FF2B5EF4-FFF2-40B4-BE49-F238E27FC236}">
                  <a16:creationId xmlns:a16="http://schemas.microsoft.com/office/drawing/2014/main" id="{A38078E7-8E13-EC7E-0C9F-C467A8733B51}"/>
                </a:ext>
              </a:extLst>
            </p:cNvPr>
            <p:cNvCxnSpPr>
              <a:cxnSpLocks/>
            </p:cNvCxnSpPr>
            <p:nvPr/>
          </p:nvCxnSpPr>
          <p:spPr>
            <a:xfrm>
              <a:off x="5878643" y="3166330"/>
              <a:ext cx="2445452" cy="456904"/>
            </a:xfrm>
            <a:prstGeom prst="line">
              <a:avLst/>
            </a:prstGeom>
            <a:ln w="127000" cap="rnd">
              <a:solidFill>
                <a:srgbClr val="F3F3F3"/>
              </a:solidFill>
              <a:round/>
            </a:ln>
          </p:spPr>
          <p:style>
            <a:lnRef idx="1">
              <a:srgbClr val="A80163"/>
            </a:lnRef>
            <a:fillRef idx="0">
              <a:srgbClr val="A80163"/>
            </a:fillRef>
            <a:effectRef idx="0">
              <a:srgbClr val="A80163"/>
            </a:effectRef>
            <a:fontRef idx="minor">
              <a:schemeClr val="tx1"/>
            </a:fontRef>
          </p:style>
        </p:cxnSp>
      </p:grpSp>
      <p:sp>
        <p:nvSpPr>
          <p:cNvPr id="12" name="TextBox 11">
            <a:extLst>
              <a:ext uri="{FF2B5EF4-FFF2-40B4-BE49-F238E27FC236}">
                <a16:creationId xmlns:a16="http://schemas.microsoft.com/office/drawing/2014/main" id="{B39A9A81-1EE0-9426-1FE3-93A0652C7DB5}"/>
              </a:ext>
            </a:extLst>
          </p:cNvPr>
          <p:cNvSpPr txBox="1"/>
          <p:nvPr/>
        </p:nvSpPr>
        <p:spPr>
          <a:xfrm>
            <a:off x="3726501" y="1911140"/>
            <a:ext cx="1294127" cy="226596"/>
          </a:xfrm>
          <a:prstGeom prst="rect">
            <a:avLst/>
          </a:prstGeom>
          <a:solidFill>
            <a:scrgbClr r="0" g="0" b="0">
              <a:alpha val="0"/>
            </a:scrgbClr>
          </a:solidFill>
        </p:spPr>
        <p:txBody>
          <a:bodyPr wrap="none" lIns="0" tIns="0" rIns="0" bIns="0" rtlCol="0">
            <a:noAutofit/>
          </a:bodyPr>
          <a:lstStyle/>
          <a:p>
            <a:pPr algn="r" defTabSz="822686" fontAlgn="auto">
              <a:lnSpc>
                <a:spcPct val="90000"/>
              </a:lnSpc>
              <a:spcBef>
                <a:spcPts val="0"/>
              </a:spcBef>
              <a:spcAft>
                <a:spcPts val="0"/>
              </a:spcAft>
            </a:pPr>
            <a:r>
              <a:rPr lang="en-US" kern="0">
                <a:latin typeface="+mn-lt"/>
                <a:cs typeface="Arial" panose="020B0604020202020204" pitchFamily="34" charset="0"/>
              </a:rPr>
              <a:t>Access control</a:t>
            </a:r>
          </a:p>
        </p:txBody>
      </p:sp>
      <p:sp>
        <p:nvSpPr>
          <p:cNvPr id="15" name="TextBox 14">
            <a:extLst>
              <a:ext uri="{FF2B5EF4-FFF2-40B4-BE49-F238E27FC236}">
                <a16:creationId xmlns:a16="http://schemas.microsoft.com/office/drawing/2014/main" id="{A581C136-31DE-9148-F8F6-FBB3CC9B414D}"/>
              </a:ext>
            </a:extLst>
          </p:cNvPr>
          <p:cNvSpPr txBox="1"/>
          <p:nvPr/>
        </p:nvSpPr>
        <p:spPr>
          <a:xfrm>
            <a:off x="3469559" y="4827031"/>
            <a:ext cx="1525106" cy="276739"/>
          </a:xfrm>
          <a:prstGeom prst="rect">
            <a:avLst/>
          </a:prstGeom>
          <a:solidFill>
            <a:scrgbClr r="0" g="0" b="0">
              <a:alpha val="0"/>
            </a:scrgbClr>
          </a:solidFill>
        </p:spPr>
        <p:txBody>
          <a:bodyPr wrap="none" lIns="0" tIns="0" rIns="0" bIns="0" rtlCol="0">
            <a:noAutofit/>
          </a:bodyPr>
          <a:lstStyle/>
          <a:p>
            <a:pPr algn="r" defTabSz="822686" fontAlgn="auto">
              <a:lnSpc>
                <a:spcPct val="90000"/>
              </a:lnSpc>
              <a:spcBef>
                <a:spcPts val="0"/>
              </a:spcBef>
              <a:spcAft>
                <a:spcPts val="0"/>
              </a:spcAft>
            </a:pPr>
            <a:r>
              <a:rPr lang="en-US" kern="0">
                <a:latin typeface="+mn-lt"/>
                <a:cs typeface="Arial" panose="020B0604020202020204" pitchFamily="34" charset="0"/>
              </a:rPr>
              <a:t>Intrusion systems</a:t>
            </a:r>
          </a:p>
        </p:txBody>
      </p:sp>
      <p:sp>
        <p:nvSpPr>
          <p:cNvPr id="18" name="TextBox 17">
            <a:extLst>
              <a:ext uri="{FF2B5EF4-FFF2-40B4-BE49-F238E27FC236}">
                <a16:creationId xmlns:a16="http://schemas.microsoft.com/office/drawing/2014/main" id="{789CD893-9821-1D27-7FBA-770596C0F066}"/>
              </a:ext>
            </a:extLst>
          </p:cNvPr>
          <p:cNvSpPr txBox="1"/>
          <p:nvPr/>
        </p:nvSpPr>
        <p:spPr>
          <a:xfrm>
            <a:off x="2761127" y="2733762"/>
            <a:ext cx="1483156" cy="467026"/>
          </a:xfrm>
          <a:prstGeom prst="rect">
            <a:avLst/>
          </a:prstGeom>
          <a:solidFill>
            <a:scrgbClr r="0" g="0" b="0">
              <a:alpha val="0"/>
            </a:scrgbClr>
          </a:solidFill>
        </p:spPr>
        <p:txBody>
          <a:bodyPr wrap="none" lIns="0" tIns="0" rIns="0" bIns="0" rtlCol="0">
            <a:noAutofit/>
          </a:bodyPr>
          <a:lstStyle/>
          <a:p>
            <a:pPr algn="r" defTabSz="822686" fontAlgn="auto">
              <a:lnSpc>
                <a:spcPct val="90000"/>
              </a:lnSpc>
              <a:spcBef>
                <a:spcPts val="0"/>
              </a:spcBef>
              <a:spcAft>
                <a:spcPts val="0"/>
              </a:spcAft>
            </a:pPr>
            <a:r>
              <a:rPr lang="en-US" kern="0">
                <a:latin typeface="+mn-lt"/>
                <a:cs typeface="Arial" panose="020B0604020202020204" pitchFamily="34" charset="0"/>
              </a:rPr>
              <a:t>Management</a:t>
            </a:r>
            <a:br>
              <a:rPr lang="en-US" kern="0">
                <a:latin typeface="+mn-lt"/>
                <a:cs typeface="Arial" panose="020B0604020202020204" pitchFamily="34" charset="0"/>
              </a:rPr>
            </a:br>
            <a:r>
              <a:rPr lang="en-US" kern="0">
                <a:latin typeface="+mn-lt"/>
                <a:cs typeface="Arial" panose="020B0604020202020204" pitchFamily="34" charset="0"/>
              </a:rPr>
              <a:t>software</a:t>
            </a:r>
          </a:p>
        </p:txBody>
      </p:sp>
      <p:sp>
        <p:nvSpPr>
          <p:cNvPr id="21" name="TextBox 20">
            <a:extLst>
              <a:ext uri="{FF2B5EF4-FFF2-40B4-BE49-F238E27FC236}">
                <a16:creationId xmlns:a16="http://schemas.microsoft.com/office/drawing/2014/main" id="{DF3586DF-6646-128D-87B7-54E7179CD509}"/>
              </a:ext>
            </a:extLst>
          </p:cNvPr>
          <p:cNvSpPr txBox="1"/>
          <p:nvPr/>
        </p:nvSpPr>
        <p:spPr>
          <a:xfrm>
            <a:off x="2967336" y="3912061"/>
            <a:ext cx="1216864" cy="206861"/>
          </a:xfrm>
          <a:prstGeom prst="rect">
            <a:avLst/>
          </a:prstGeom>
          <a:solidFill>
            <a:scrgbClr r="0" g="0" b="0">
              <a:alpha val="0"/>
            </a:scrgbClr>
          </a:solidFill>
        </p:spPr>
        <p:txBody>
          <a:bodyPr wrap="none" lIns="0" tIns="0" rIns="0" bIns="0" rtlCol="0">
            <a:noAutofit/>
          </a:bodyPr>
          <a:lstStyle/>
          <a:p>
            <a:pPr algn="r" defTabSz="822686" fontAlgn="auto">
              <a:lnSpc>
                <a:spcPct val="90000"/>
              </a:lnSpc>
              <a:spcBef>
                <a:spcPts val="0"/>
              </a:spcBef>
              <a:spcAft>
                <a:spcPts val="0"/>
              </a:spcAft>
            </a:pPr>
            <a:r>
              <a:rPr lang="en-US" kern="0">
                <a:latin typeface="+mn-lt"/>
                <a:cs typeface="Arial" panose="020B0604020202020204" pitchFamily="34" charset="0"/>
              </a:rPr>
              <a:t>Video security</a:t>
            </a:r>
          </a:p>
        </p:txBody>
      </p:sp>
      <p:sp>
        <p:nvSpPr>
          <p:cNvPr id="43" name="Oval 42">
            <a:extLst>
              <a:ext uri="{FF2B5EF4-FFF2-40B4-BE49-F238E27FC236}">
                <a16:creationId xmlns:a16="http://schemas.microsoft.com/office/drawing/2014/main" id="{02B5E013-8C43-A30E-0425-E3683DD4E698}"/>
              </a:ext>
            </a:extLst>
          </p:cNvPr>
          <p:cNvSpPr/>
          <p:nvPr/>
        </p:nvSpPr>
        <p:spPr>
          <a:xfrm>
            <a:off x="4477953" y="2409200"/>
            <a:ext cx="1010624" cy="1043176"/>
          </a:xfrm>
          <a:prstGeom prst="ellipse">
            <a:avLst/>
          </a:prstGeom>
          <a:solidFill>
            <a:srgbClr val="F3F3F3"/>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cs typeface="Arial" panose="020B0604020202020204" pitchFamily="34" charset="0"/>
            </a:endParaRPr>
          </a:p>
        </p:txBody>
      </p:sp>
      <p:sp>
        <p:nvSpPr>
          <p:cNvPr id="44" name="Oval 43">
            <a:extLst>
              <a:ext uri="{FF2B5EF4-FFF2-40B4-BE49-F238E27FC236}">
                <a16:creationId xmlns:a16="http://schemas.microsoft.com/office/drawing/2014/main" id="{0E7ACDEF-3B68-B2C0-173B-385EC570111D}"/>
              </a:ext>
            </a:extLst>
          </p:cNvPr>
          <p:cNvSpPr/>
          <p:nvPr/>
        </p:nvSpPr>
        <p:spPr>
          <a:xfrm>
            <a:off x="5246628" y="1532036"/>
            <a:ext cx="1010624" cy="1043176"/>
          </a:xfrm>
          <a:prstGeom prst="ellipse">
            <a:avLst/>
          </a:prstGeom>
          <a:solidFill>
            <a:srgbClr val="F3F3F3"/>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cs typeface="Arial" panose="020B0604020202020204" pitchFamily="34" charset="0"/>
            </a:endParaRPr>
          </a:p>
        </p:txBody>
      </p:sp>
      <p:sp>
        <p:nvSpPr>
          <p:cNvPr id="45" name="Oval 44">
            <a:extLst>
              <a:ext uri="{FF2B5EF4-FFF2-40B4-BE49-F238E27FC236}">
                <a16:creationId xmlns:a16="http://schemas.microsoft.com/office/drawing/2014/main" id="{C3EBA0BE-0EA8-33CF-52F2-A03E67F2229F}"/>
              </a:ext>
            </a:extLst>
          </p:cNvPr>
          <p:cNvSpPr/>
          <p:nvPr/>
        </p:nvSpPr>
        <p:spPr>
          <a:xfrm>
            <a:off x="4471949" y="3516107"/>
            <a:ext cx="1010624" cy="1043176"/>
          </a:xfrm>
          <a:prstGeom prst="ellipse">
            <a:avLst/>
          </a:prstGeom>
          <a:solidFill>
            <a:srgbClr val="F3F3F3"/>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cs typeface="Arial" panose="020B0604020202020204" pitchFamily="34" charset="0"/>
            </a:endParaRPr>
          </a:p>
        </p:txBody>
      </p:sp>
      <p:sp>
        <p:nvSpPr>
          <p:cNvPr id="46" name="Oval 45">
            <a:extLst>
              <a:ext uri="{FF2B5EF4-FFF2-40B4-BE49-F238E27FC236}">
                <a16:creationId xmlns:a16="http://schemas.microsoft.com/office/drawing/2014/main" id="{C5F50EB9-34F3-632A-36B7-3EE0D54AF0C8}"/>
              </a:ext>
            </a:extLst>
          </p:cNvPr>
          <p:cNvSpPr/>
          <p:nvPr/>
        </p:nvSpPr>
        <p:spPr>
          <a:xfrm>
            <a:off x="5253572" y="4369898"/>
            <a:ext cx="1010624" cy="1043176"/>
          </a:xfrm>
          <a:prstGeom prst="ellipse">
            <a:avLst/>
          </a:prstGeom>
          <a:solidFill>
            <a:srgbClr val="F3F3F3"/>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cs typeface="Arial" panose="020B0604020202020204" pitchFamily="34" charset="0"/>
            </a:endParaRPr>
          </a:p>
        </p:txBody>
      </p:sp>
      <p:pic>
        <p:nvPicPr>
          <p:cNvPr id="6" name="Graphic 5">
            <a:extLst>
              <a:ext uri="{FF2B5EF4-FFF2-40B4-BE49-F238E27FC236}">
                <a16:creationId xmlns:a16="http://schemas.microsoft.com/office/drawing/2014/main" id="{58BB8176-D137-55F9-7242-02229C51F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59" y="3626911"/>
            <a:ext cx="830758" cy="830758"/>
          </a:xfrm>
          <a:prstGeom prst="rect">
            <a:avLst/>
          </a:prstGeom>
        </p:spPr>
      </p:pic>
      <p:pic>
        <p:nvPicPr>
          <p:cNvPr id="25" name="Graphic 24">
            <a:extLst>
              <a:ext uri="{FF2B5EF4-FFF2-40B4-BE49-F238E27FC236}">
                <a16:creationId xmlns:a16="http://schemas.microsoft.com/office/drawing/2014/main" id="{4487DC17-07AD-9800-6673-031347C22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1578" y="4512759"/>
            <a:ext cx="694610" cy="694610"/>
          </a:xfrm>
          <a:prstGeom prst="rect">
            <a:avLst/>
          </a:prstGeom>
        </p:spPr>
      </p:pic>
      <p:pic>
        <p:nvPicPr>
          <p:cNvPr id="31" name="Graphic 30">
            <a:extLst>
              <a:ext uri="{FF2B5EF4-FFF2-40B4-BE49-F238E27FC236}">
                <a16:creationId xmlns:a16="http://schemas.microsoft.com/office/drawing/2014/main" id="{7F9BFB3D-28FD-D597-EA9C-4A40677289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2051" y="2581613"/>
            <a:ext cx="750417" cy="750417"/>
          </a:xfrm>
          <a:prstGeom prst="rect">
            <a:avLst/>
          </a:prstGeom>
        </p:spPr>
      </p:pic>
      <p:pic>
        <p:nvPicPr>
          <p:cNvPr id="35" name="Graphic 34">
            <a:extLst>
              <a:ext uri="{FF2B5EF4-FFF2-40B4-BE49-F238E27FC236}">
                <a16:creationId xmlns:a16="http://schemas.microsoft.com/office/drawing/2014/main" id="{CA95C736-FE44-E655-BBCA-58AC4C48AE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9425" y="1565984"/>
            <a:ext cx="852618" cy="852618"/>
          </a:xfrm>
          <a:prstGeom prst="rect">
            <a:avLst/>
          </a:prstGeom>
        </p:spPr>
      </p:pic>
      <p:grpSp>
        <p:nvGrpSpPr>
          <p:cNvPr id="39" name="Group 38">
            <a:extLst>
              <a:ext uri="{FF2B5EF4-FFF2-40B4-BE49-F238E27FC236}">
                <a16:creationId xmlns:a16="http://schemas.microsoft.com/office/drawing/2014/main" id="{8D0974C9-86AC-316A-8759-7A5F0D15F8BC}"/>
              </a:ext>
            </a:extLst>
          </p:cNvPr>
          <p:cNvGrpSpPr/>
          <p:nvPr/>
        </p:nvGrpSpPr>
        <p:grpSpPr>
          <a:xfrm>
            <a:off x="6878524" y="2555250"/>
            <a:ext cx="1182662" cy="1220755"/>
            <a:chOff x="7236296" y="3128186"/>
            <a:chExt cx="1314449" cy="1356787"/>
          </a:xfrm>
          <a:solidFill>
            <a:srgbClr val="F3F3F3"/>
          </a:solidFill>
        </p:grpSpPr>
        <p:sp>
          <p:nvSpPr>
            <p:cNvPr id="38" name="Oval 37">
              <a:extLst>
                <a:ext uri="{FF2B5EF4-FFF2-40B4-BE49-F238E27FC236}">
                  <a16:creationId xmlns:a16="http://schemas.microsoft.com/office/drawing/2014/main" id="{F2A8BFE4-1465-4C14-D010-718BCFEA248B}"/>
                </a:ext>
              </a:extLst>
            </p:cNvPr>
            <p:cNvSpPr/>
            <p:nvPr/>
          </p:nvSpPr>
          <p:spPr>
            <a:xfrm>
              <a:off x="7236296" y="3128186"/>
              <a:ext cx="1314449" cy="1356787"/>
            </a:xfrm>
            <a:prstGeom prst="ellipse">
              <a:avLst/>
            </a:prstGeom>
            <a:grp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cs typeface="Arial" panose="020B0604020202020204" pitchFamily="34" charset="0"/>
              </a:endParaRPr>
            </a:p>
          </p:txBody>
        </p:sp>
        <p:pic>
          <p:nvPicPr>
            <p:cNvPr id="37" name="Graphic 36">
              <a:extLst>
                <a:ext uri="{FF2B5EF4-FFF2-40B4-BE49-F238E27FC236}">
                  <a16:creationId xmlns:a16="http://schemas.microsoft.com/office/drawing/2014/main" id="{6803AAE3-A23C-318E-093D-F525F395E8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87590" y="3296350"/>
              <a:ext cx="1006323" cy="1006323"/>
            </a:xfrm>
            <a:prstGeom prst="rect">
              <a:avLst/>
            </a:prstGeom>
          </p:spPr>
        </p:pic>
      </p:grpSp>
      <p:sp>
        <p:nvSpPr>
          <p:cNvPr id="5" name="Slide Number Placeholder 4">
            <a:extLst>
              <a:ext uri="{FF2B5EF4-FFF2-40B4-BE49-F238E27FC236}">
                <a16:creationId xmlns:a16="http://schemas.microsoft.com/office/drawing/2014/main" id="{28ECA4BF-A6E2-E28E-DC12-A4CC48C738BB}"/>
              </a:ext>
            </a:extLst>
          </p:cNvPr>
          <p:cNvSpPr>
            <a:spLocks noGrp="1"/>
          </p:cNvSpPr>
          <p:nvPr>
            <p:ph type="sldNum" sz="quarter" idx="12"/>
          </p:nvPr>
        </p:nvSpPr>
        <p:spPr/>
        <p:txBody>
          <a:bodyPr/>
          <a:lstStyle/>
          <a:p>
            <a:fld id="{4898AEC0-503E-4FA4-859C-D0F72D6E3F79}" type="slidenum">
              <a:rPr lang="en-US" noProof="1" smtClean="0"/>
              <a:pPr/>
              <a:t>4</a:t>
            </a:fld>
            <a:endParaRPr lang="en-US" noProof="1"/>
          </a:p>
        </p:txBody>
      </p:sp>
    </p:spTree>
    <p:extLst>
      <p:ext uri="{BB962C8B-B14F-4D97-AF65-F5344CB8AC3E}">
        <p14:creationId xmlns:p14="http://schemas.microsoft.com/office/powerpoint/2010/main" val="1464679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US"/>
              <a:t>Data security in a hyper-connected world</a:t>
            </a:r>
            <a:endParaRPr lang="en-GB"/>
          </a:p>
        </p:txBody>
      </p:sp>
      <p:sp>
        <p:nvSpPr>
          <p:cNvPr id="3" name="Title 2">
            <a:extLst>
              <a:ext uri="{FF2B5EF4-FFF2-40B4-BE49-F238E27FC236}">
                <a16:creationId xmlns:a16="http://schemas.microsoft.com/office/drawing/2014/main" id="{7119391B-F9BE-DF70-3EAD-34C2DBCB1523}"/>
              </a:ext>
            </a:extLst>
          </p:cNvPr>
          <p:cNvSpPr>
            <a:spLocks noGrp="1"/>
          </p:cNvSpPr>
          <p:nvPr>
            <p:ph type="title"/>
          </p:nvPr>
        </p:nvSpPr>
        <p:spPr/>
        <p:txBody>
          <a:bodyPr/>
          <a:lstStyle/>
          <a:p>
            <a:r>
              <a:rPr lang="en-GB"/>
              <a:t>Data security and privacy</a:t>
            </a:r>
            <a:endParaRPr lang="en-US"/>
          </a:p>
        </p:txBody>
      </p:sp>
      <p:sp>
        <p:nvSpPr>
          <p:cNvPr id="34" name="Rectangular Callout 33">
            <a:extLst>
              <a:ext uri="{FF2B5EF4-FFF2-40B4-BE49-F238E27FC236}">
                <a16:creationId xmlns:a16="http://schemas.microsoft.com/office/drawing/2014/main" id="{962EB86C-DBFA-6850-50FB-A8E0FE46966D}"/>
              </a:ext>
            </a:extLst>
          </p:cNvPr>
          <p:cNvSpPr/>
          <p:nvPr/>
        </p:nvSpPr>
        <p:spPr>
          <a:xfrm flipH="1">
            <a:off x="5879704" y="2195517"/>
            <a:ext cx="2015267" cy="1394440"/>
          </a:xfrm>
          <a:prstGeom prst="wedgeRectCallout">
            <a:avLst/>
          </a:prstGeom>
          <a:solidFill>
            <a:schemeClr val="bg1"/>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endParaRPr>
          </a:p>
        </p:txBody>
      </p:sp>
      <p:sp>
        <p:nvSpPr>
          <p:cNvPr id="35" name="Rectangle 34">
            <a:extLst>
              <a:ext uri="{FF2B5EF4-FFF2-40B4-BE49-F238E27FC236}">
                <a16:creationId xmlns:a16="http://schemas.microsoft.com/office/drawing/2014/main" id="{EBD8BD8D-1193-78A4-9845-A244CB2CCB3D}"/>
              </a:ext>
            </a:extLst>
          </p:cNvPr>
          <p:cNvSpPr/>
          <p:nvPr/>
        </p:nvSpPr>
        <p:spPr>
          <a:xfrm>
            <a:off x="5892991" y="2257741"/>
            <a:ext cx="1893311" cy="1200329"/>
          </a:xfrm>
          <a:prstGeom prst="rect">
            <a:avLst/>
          </a:prstGeom>
          <a:solidFill>
            <a:srgbClr val="007BC0"/>
          </a:solidFill>
        </p:spPr>
        <p:txBody>
          <a:bodyPr wrap="square">
            <a:spAutoFit/>
          </a:bodyPr>
          <a:lstStyle/>
          <a:p>
            <a:pPr>
              <a:lnSpc>
                <a:spcPct val="90000"/>
              </a:lnSpc>
              <a:spcBef>
                <a:spcPts val="450"/>
              </a:spcBef>
            </a:pPr>
            <a:r>
              <a:rPr lang="en-US" sz="1600" b="1">
                <a:solidFill>
                  <a:schemeClr val="bg1"/>
                </a:solidFill>
                <a:latin typeface="+mn-lt"/>
                <a:ea typeface="Helvetica" charset="0"/>
                <a:cs typeface="Arial" panose="020B0604020202020204" pitchFamily="34" charset="0"/>
              </a:rPr>
              <a:t>Private-label security cameras can be a threat to corporate security</a:t>
            </a:r>
          </a:p>
        </p:txBody>
      </p:sp>
      <p:pic>
        <p:nvPicPr>
          <p:cNvPr id="36" name="Picture 35">
            <a:extLst>
              <a:ext uri="{FF2B5EF4-FFF2-40B4-BE49-F238E27FC236}">
                <a16:creationId xmlns:a16="http://schemas.microsoft.com/office/drawing/2014/main" id="{0C521E91-7867-A2D9-60BD-643D537766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201" y="1295401"/>
            <a:ext cx="1883448" cy="747153"/>
          </a:xfrm>
          <a:prstGeom prst="rect">
            <a:avLst/>
          </a:prstGeom>
          <a:ln>
            <a:solidFill>
              <a:srgbClr val="007BC0"/>
            </a:solidFill>
          </a:ln>
        </p:spPr>
      </p:pic>
      <p:pic>
        <p:nvPicPr>
          <p:cNvPr id="37" name="Picture 36">
            <a:extLst>
              <a:ext uri="{FF2B5EF4-FFF2-40B4-BE49-F238E27FC236}">
                <a16:creationId xmlns:a16="http://schemas.microsoft.com/office/drawing/2014/main" id="{41EDFDD2-3001-7CA0-E01C-DD74FC66D7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79619" y="1295400"/>
            <a:ext cx="1883448" cy="706591"/>
          </a:xfrm>
          <a:prstGeom prst="rect">
            <a:avLst/>
          </a:prstGeom>
          <a:ln>
            <a:solidFill>
              <a:srgbClr val="007BC0"/>
            </a:solidFill>
          </a:ln>
        </p:spPr>
      </p:pic>
      <p:pic>
        <p:nvPicPr>
          <p:cNvPr id="38" name="Picture 37">
            <a:extLst>
              <a:ext uri="{FF2B5EF4-FFF2-40B4-BE49-F238E27FC236}">
                <a16:creationId xmlns:a16="http://schemas.microsoft.com/office/drawing/2014/main" id="{B6B1A86B-6881-5E96-5537-3F8DF39F350A}"/>
              </a:ext>
            </a:extLst>
          </p:cNvPr>
          <p:cNvPicPr>
            <a:picLocks noChangeAspect="1"/>
          </p:cNvPicPr>
          <p:nvPr/>
        </p:nvPicPr>
        <p:blipFill>
          <a:blip r:embed="rId5"/>
          <a:stretch>
            <a:fillRect/>
          </a:stretch>
        </p:blipFill>
        <p:spPr>
          <a:xfrm>
            <a:off x="2234134" y="3799286"/>
            <a:ext cx="1062774" cy="418253"/>
          </a:xfrm>
          <a:prstGeom prst="rect">
            <a:avLst/>
          </a:prstGeom>
        </p:spPr>
      </p:pic>
      <p:pic>
        <p:nvPicPr>
          <p:cNvPr id="39" name="Picture 38">
            <a:extLst>
              <a:ext uri="{FF2B5EF4-FFF2-40B4-BE49-F238E27FC236}">
                <a16:creationId xmlns:a16="http://schemas.microsoft.com/office/drawing/2014/main" id="{852E0F01-873C-8D3E-B100-818F9EAB1C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50426" y="1295400"/>
            <a:ext cx="1893311" cy="541472"/>
          </a:xfrm>
          <a:prstGeom prst="rect">
            <a:avLst/>
          </a:prstGeom>
          <a:ln>
            <a:solidFill>
              <a:srgbClr val="007BC0"/>
            </a:solidFill>
          </a:ln>
        </p:spPr>
      </p:pic>
      <p:pic>
        <p:nvPicPr>
          <p:cNvPr id="40" name="Picture 39">
            <a:extLst>
              <a:ext uri="{FF2B5EF4-FFF2-40B4-BE49-F238E27FC236}">
                <a16:creationId xmlns:a16="http://schemas.microsoft.com/office/drawing/2014/main" id="{64761B2E-A2C8-6C2F-8D4D-FA91F4FDEE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14859" y="3794826"/>
            <a:ext cx="1328878" cy="418469"/>
          </a:xfrm>
          <a:prstGeom prst="rect">
            <a:avLst/>
          </a:prstGeom>
        </p:spPr>
      </p:pic>
      <p:sp>
        <p:nvSpPr>
          <p:cNvPr id="43" name="Rectangular Callout 42">
            <a:extLst>
              <a:ext uri="{FF2B5EF4-FFF2-40B4-BE49-F238E27FC236}">
                <a16:creationId xmlns:a16="http://schemas.microsoft.com/office/drawing/2014/main" id="{025FCC48-EAE8-3005-4084-B278775256EE}"/>
              </a:ext>
            </a:extLst>
          </p:cNvPr>
          <p:cNvSpPr/>
          <p:nvPr/>
        </p:nvSpPr>
        <p:spPr>
          <a:xfrm flipH="1">
            <a:off x="205200" y="2190813"/>
            <a:ext cx="4057867" cy="1399145"/>
          </a:xfrm>
          <a:prstGeom prst="wedgeRectCallout">
            <a:avLst/>
          </a:prstGeom>
          <a:solidFill>
            <a:srgbClr val="007BC0"/>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chemeClr val="bg1"/>
              </a:solidFill>
              <a:latin typeface="+mn-lt"/>
            </a:endParaRPr>
          </a:p>
        </p:txBody>
      </p:sp>
      <p:sp>
        <p:nvSpPr>
          <p:cNvPr id="32" name="Rectangle 31">
            <a:extLst>
              <a:ext uri="{FF2B5EF4-FFF2-40B4-BE49-F238E27FC236}">
                <a16:creationId xmlns:a16="http://schemas.microsoft.com/office/drawing/2014/main" id="{D4BADDC3-1E78-8770-D937-535A7CCA65EB}"/>
              </a:ext>
            </a:extLst>
          </p:cNvPr>
          <p:cNvSpPr/>
          <p:nvPr/>
        </p:nvSpPr>
        <p:spPr>
          <a:xfrm>
            <a:off x="224090" y="2235734"/>
            <a:ext cx="4038978" cy="978729"/>
          </a:xfrm>
          <a:prstGeom prst="rect">
            <a:avLst/>
          </a:prstGeom>
        </p:spPr>
        <p:txBody>
          <a:bodyPr wrap="square">
            <a:spAutoFit/>
          </a:bodyPr>
          <a:lstStyle/>
          <a:p>
            <a:pPr>
              <a:lnSpc>
                <a:spcPct val="90000"/>
              </a:lnSpc>
              <a:spcBef>
                <a:spcPts val="450"/>
              </a:spcBef>
            </a:pPr>
            <a:r>
              <a:rPr lang="en-US" sz="1600" b="1">
                <a:solidFill>
                  <a:schemeClr val="bg1"/>
                </a:solidFill>
                <a:latin typeface="+mn-lt"/>
                <a:ea typeface="Helvetica" charset="0"/>
                <a:cs typeface="Arial" panose="020B0604020202020204" pitchFamily="34" charset="0"/>
              </a:rPr>
              <a:t>Newly disclosed backdoor vulnerability means that millions of cameras have been carrying the potential to be used as eavesdropping devices</a:t>
            </a:r>
          </a:p>
        </p:txBody>
      </p:sp>
      <p:sp>
        <p:nvSpPr>
          <p:cNvPr id="4" name="Slide Number Placeholder 3">
            <a:extLst>
              <a:ext uri="{FF2B5EF4-FFF2-40B4-BE49-F238E27FC236}">
                <a16:creationId xmlns:a16="http://schemas.microsoft.com/office/drawing/2014/main" id="{6911E59A-EF3B-A84C-5BD6-AD4F737C99E4}"/>
              </a:ext>
            </a:extLst>
          </p:cNvPr>
          <p:cNvSpPr>
            <a:spLocks noGrp="1"/>
          </p:cNvSpPr>
          <p:nvPr>
            <p:ph type="sldNum" sz="quarter" idx="12"/>
          </p:nvPr>
        </p:nvSpPr>
        <p:spPr/>
        <p:txBody>
          <a:bodyPr/>
          <a:lstStyle/>
          <a:p>
            <a:fld id="{4898AEC0-503E-4FA4-859C-D0F72D6E3F79}" type="slidenum">
              <a:rPr lang="en-US" noProof="1" smtClean="0"/>
              <a:pPr/>
              <a:t>5</a:t>
            </a:fld>
            <a:endParaRPr lang="en-US" noProof="1"/>
          </a:p>
        </p:txBody>
      </p:sp>
    </p:spTree>
    <p:extLst>
      <p:ext uri="{BB962C8B-B14F-4D97-AF65-F5344CB8AC3E}">
        <p14:creationId xmlns:p14="http://schemas.microsoft.com/office/powerpoint/2010/main" val="282896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id="{EAF5D5BB-328E-E519-8B5A-09A14C81933A}"/>
              </a:ext>
            </a:extLst>
          </p:cNvPr>
          <p:cNvSpPr>
            <a:spLocks noGrp="1"/>
          </p:cNvSpPr>
          <p:nvPr>
            <p:ph sz="half" idx="2"/>
          </p:nvPr>
        </p:nvSpPr>
        <p:spPr/>
        <p:txBody>
          <a:bodyPr/>
          <a:lstStyle/>
          <a:p>
            <a:pPr marL="0" indent="0">
              <a:buNone/>
            </a:pPr>
            <a:r>
              <a:rPr lang="en-US" sz="1800" b="1">
                <a:latin typeface="+mn-lt"/>
                <a:ea typeface="Helvetica" charset="0"/>
                <a:cs typeface="Arial" panose="020B0604020202020204" pitchFamily="34" charset="0"/>
              </a:rPr>
              <a:t>Camera acts as versatile sensor within IoT</a:t>
            </a:r>
          </a:p>
          <a:p>
            <a:endParaRPr lang="en-US"/>
          </a:p>
        </p:txBody>
      </p:sp>
      <p:grpSp>
        <p:nvGrpSpPr>
          <p:cNvPr id="75" name="Group 74">
            <a:extLst>
              <a:ext uri="{FF2B5EF4-FFF2-40B4-BE49-F238E27FC236}">
                <a16:creationId xmlns:a16="http://schemas.microsoft.com/office/drawing/2014/main" id="{C217B8E3-BCEF-CCE7-4E1B-BE2FC3CE02D5}"/>
              </a:ext>
            </a:extLst>
          </p:cNvPr>
          <p:cNvGrpSpPr/>
          <p:nvPr/>
        </p:nvGrpSpPr>
        <p:grpSpPr>
          <a:xfrm>
            <a:off x="6591122" y="2379614"/>
            <a:ext cx="3131397" cy="2361414"/>
            <a:chOff x="4180680" y="3136042"/>
            <a:chExt cx="3131397" cy="2361414"/>
          </a:xfrm>
        </p:grpSpPr>
        <p:cxnSp>
          <p:nvCxnSpPr>
            <p:cNvPr id="20" name="Straight Connector 19">
              <a:extLst>
                <a:ext uri="{FF2B5EF4-FFF2-40B4-BE49-F238E27FC236}">
                  <a16:creationId xmlns:a16="http://schemas.microsoft.com/office/drawing/2014/main" id="{8616B45E-2082-1FF5-E8AC-65B2D18B2076}"/>
                </a:ext>
              </a:extLst>
            </p:cNvPr>
            <p:cNvCxnSpPr>
              <a:cxnSpLocks/>
            </p:cNvCxnSpPr>
            <p:nvPr/>
          </p:nvCxnSpPr>
          <p:spPr>
            <a:xfrm>
              <a:off x="5370947" y="3512216"/>
              <a:ext cx="8501" cy="498513"/>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cxnSp>
          <p:nvCxnSpPr>
            <p:cNvPr id="21" name="Straight Connector 20">
              <a:extLst>
                <a:ext uri="{FF2B5EF4-FFF2-40B4-BE49-F238E27FC236}">
                  <a16:creationId xmlns:a16="http://schemas.microsoft.com/office/drawing/2014/main" id="{BA8A0178-CED9-88DD-04BE-F9EECE00DA49}"/>
                </a:ext>
              </a:extLst>
            </p:cNvPr>
            <p:cNvCxnSpPr>
              <a:cxnSpLocks/>
            </p:cNvCxnSpPr>
            <p:nvPr/>
          </p:nvCxnSpPr>
          <p:spPr>
            <a:xfrm flipH="1">
              <a:off x="5434739" y="3512215"/>
              <a:ext cx="766745" cy="766815"/>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cxnSp>
          <p:nvCxnSpPr>
            <p:cNvPr id="22" name="Straight Connector 21">
              <a:extLst>
                <a:ext uri="{FF2B5EF4-FFF2-40B4-BE49-F238E27FC236}">
                  <a16:creationId xmlns:a16="http://schemas.microsoft.com/office/drawing/2014/main" id="{983CFBF4-6882-0370-8FEB-F28DDF818636}"/>
                </a:ext>
              </a:extLst>
            </p:cNvPr>
            <p:cNvCxnSpPr>
              <a:cxnSpLocks/>
            </p:cNvCxnSpPr>
            <p:nvPr/>
          </p:nvCxnSpPr>
          <p:spPr>
            <a:xfrm flipH="1">
              <a:off x="5700785" y="4298329"/>
              <a:ext cx="1611292" cy="0"/>
            </a:xfrm>
            <a:prstGeom prst="line">
              <a:avLst/>
            </a:prstGeom>
            <a:ln w="3175">
              <a:solidFill>
                <a:schemeClr val="tx1"/>
              </a:solidFill>
              <a:headEnd type="arrow" w="lg" len="med"/>
              <a:tailEnd type="none"/>
            </a:ln>
          </p:spPr>
          <p:style>
            <a:lnRef idx="1">
              <a:srgbClr val="3F136C"/>
            </a:lnRef>
            <a:fillRef idx="0">
              <a:srgbClr val="3F136C"/>
            </a:fillRef>
            <a:effectRef idx="0">
              <a:srgbClr val="3F136C"/>
            </a:effectRef>
            <a:fontRef idx="minor">
              <a:schemeClr val="tx1"/>
            </a:fontRef>
          </p:style>
        </p:cxnSp>
        <p:cxnSp>
          <p:nvCxnSpPr>
            <p:cNvPr id="23" name="Straight Connector 22">
              <a:extLst>
                <a:ext uri="{FF2B5EF4-FFF2-40B4-BE49-F238E27FC236}">
                  <a16:creationId xmlns:a16="http://schemas.microsoft.com/office/drawing/2014/main" id="{29D0A82A-DCC0-765D-E1DB-D89EE3CCE28A}"/>
                </a:ext>
              </a:extLst>
            </p:cNvPr>
            <p:cNvCxnSpPr>
              <a:cxnSpLocks/>
            </p:cNvCxnSpPr>
            <p:nvPr/>
          </p:nvCxnSpPr>
          <p:spPr>
            <a:xfrm>
              <a:off x="4496576" y="3558755"/>
              <a:ext cx="895451" cy="750994"/>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cxnSp>
          <p:nvCxnSpPr>
            <p:cNvPr id="24" name="Straight Connector 23">
              <a:extLst>
                <a:ext uri="{FF2B5EF4-FFF2-40B4-BE49-F238E27FC236}">
                  <a16:creationId xmlns:a16="http://schemas.microsoft.com/office/drawing/2014/main" id="{A7BA38A5-1A32-30AD-CAF0-48F559E09D8A}"/>
                </a:ext>
              </a:extLst>
            </p:cNvPr>
            <p:cNvCxnSpPr>
              <a:cxnSpLocks/>
            </p:cNvCxnSpPr>
            <p:nvPr/>
          </p:nvCxnSpPr>
          <p:spPr>
            <a:xfrm>
              <a:off x="4496576" y="4296936"/>
              <a:ext cx="561535" cy="1393"/>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cxnSp>
          <p:nvCxnSpPr>
            <p:cNvPr id="25" name="Straight Connector 24">
              <a:extLst>
                <a:ext uri="{FF2B5EF4-FFF2-40B4-BE49-F238E27FC236}">
                  <a16:creationId xmlns:a16="http://schemas.microsoft.com/office/drawing/2014/main" id="{6A00DED4-456E-15BF-7233-F05271354117}"/>
                </a:ext>
              </a:extLst>
            </p:cNvPr>
            <p:cNvCxnSpPr>
              <a:cxnSpLocks/>
            </p:cNvCxnSpPr>
            <p:nvPr/>
          </p:nvCxnSpPr>
          <p:spPr>
            <a:xfrm flipV="1">
              <a:off x="4536330" y="4309750"/>
              <a:ext cx="830496" cy="779072"/>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cxnSp>
          <p:nvCxnSpPr>
            <p:cNvPr id="26" name="Straight Connector 25">
              <a:extLst>
                <a:ext uri="{FF2B5EF4-FFF2-40B4-BE49-F238E27FC236}">
                  <a16:creationId xmlns:a16="http://schemas.microsoft.com/office/drawing/2014/main" id="{85184373-DEE3-6A00-3A25-E7EFD73696F3}"/>
                </a:ext>
              </a:extLst>
            </p:cNvPr>
            <p:cNvCxnSpPr>
              <a:cxnSpLocks/>
            </p:cNvCxnSpPr>
            <p:nvPr/>
          </p:nvCxnSpPr>
          <p:spPr>
            <a:xfrm flipH="1" flipV="1">
              <a:off x="5400535" y="4325571"/>
              <a:ext cx="810933" cy="763251"/>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cxnSp>
          <p:nvCxnSpPr>
            <p:cNvPr id="28" name="Straight Connector 27">
              <a:extLst>
                <a:ext uri="{FF2B5EF4-FFF2-40B4-BE49-F238E27FC236}">
                  <a16:creationId xmlns:a16="http://schemas.microsoft.com/office/drawing/2014/main" id="{3F20DB3F-3222-99C8-8D31-9079DF065564}"/>
                </a:ext>
              </a:extLst>
            </p:cNvPr>
            <p:cNvCxnSpPr>
              <a:cxnSpLocks/>
            </p:cNvCxnSpPr>
            <p:nvPr/>
          </p:nvCxnSpPr>
          <p:spPr>
            <a:xfrm flipH="1">
              <a:off x="5370947" y="4608879"/>
              <a:ext cx="8502" cy="482730"/>
            </a:xfrm>
            <a:prstGeom prst="line">
              <a:avLst/>
            </a:prstGeom>
            <a:ln w="3175">
              <a:solidFill>
                <a:schemeClr val="tx1"/>
              </a:solidFill>
            </a:ln>
          </p:spPr>
          <p:style>
            <a:lnRef idx="1">
              <a:srgbClr val="3F136C"/>
            </a:lnRef>
            <a:fillRef idx="0">
              <a:srgbClr val="3F136C"/>
            </a:fillRef>
            <a:effectRef idx="0">
              <a:srgbClr val="3F136C"/>
            </a:effectRef>
            <a:fontRef idx="minor">
              <a:schemeClr val="tx1"/>
            </a:fontRef>
          </p:style>
        </p:cxnSp>
        <p:sp>
          <p:nvSpPr>
            <p:cNvPr id="74" name="Flowchart: Connector 73">
              <a:extLst>
                <a:ext uri="{FF2B5EF4-FFF2-40B4-BE49-F238E27FC236}">
                  <a16:creationId xmlns:a16="http://schemas.microsoft.com/office/drawing/2014/main" id="{426D488A-B322-2B38-3F99-7F6BEFB7CC2F}"/>
                </a:ext>
              </a:extLst>
            </p:cNvPr>
            <p:cNvSpPr/>
            <p:nvPr/>
          </p:nvSpPr>
          <p:spPr>
            <a:xfrm>
              <a:off x="4180680" y="3136042"/>
              <a:ext cx="2361414" cy="2361414"/>
            </a:xfrm>
            <a:prstGeom prst="flowChartConnector">
              <a:avLst/>
            </a:prstGeom>
            <a:noFill/>
            <a:ln w="3175"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grpSp>
      <p:sp>
        <p:nvSpPr>
          <p:cNvPr id="81" name="Flowchart: Connector 80">
            <a:extLst>
              <a:ext uri="{FF2B5EF4-FFF2-40B4-BE49-F238E27FC236}">
                <a16:creationId xmlns:a16="http://schemas.microsoft.com/office/drawing/2014/main" id="{56D915FE-6347-D69B-B00A-9BC019F4D26A}"/>
              </a:ext>
            </a:extLst>
          </p:cNvPr>
          <p:cNvSpPr/>
          <p:nvPr/>
        </p:nvSpPr>
        <p:spPr>
          <a:xfrm>
            <a:off x="6362943" y="2177959"/>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80" name="Flowchart: Connector 79">
            <a:extLst>
              <a:ext uri="{FF2B5EF4-FFF2-40B4-BE49-F238E27FC236}">
                <a16:creationId xmlns:a16="http://schemas.microsoft.com/office/drawing/2014/main" id="{F3754410-6AC9-37A9-E0F2-CFD1363028D9}"/>
              </a:ext>
            </a:extLst>
          </p:cNvPr>
          <p:cNvSpPr/>
          <p:nvPr/>
        </p:nvSpPr>
        <p:spPr>
          <a:xfrm>
            <a:off x="6027852" y="3115411"/>
            <a:ext cx="864000" cy="864000"/>
          </a:xfrm>
          <a:prstGeom prst="flowChartConnector">
            <a:avLst/>
          </a:prstGeom>
          <a:solidFill>
            <a:srgbClr val="007BC0"/>
          </a:solid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79" name="Flowchart: Connector 78">
            <a:extLst>
              <a:ext uri="{FF2B5EF4-FFF2-40B4-BE49-F238E27FC236}">
                <a16:creationId xmlns:a16="http://schemas.microsoft.com/office/drawing/2014/main" id="{9BD3B4F8-3D3D-BAB2-4D0A-A2B00CFDDA37}"/>
              </a:ext>
            </a:extLst>
          </p:cNvPr>
          <p:cNvSpPr/>
          <p:nvPr/>
        </p:nvSpPr>
        <p:spPr>
          <a:xfrm>
            <a:off x="6231131" y="4159593"/>
            <a:ext cx="864000" cy="864000"/>
          </a:xfrm>
          <a:prstGeom prst="flowChartConnector">
            <a:avLst/>
          </a:prstGeom>
          <a:solidFill>
            <a:srgbClr val="007BC0"/>
          </a:solid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78" name="Flowchart: Connector 77">
            <a:extLst>
              <a:ext uri="{FF2B5EF4-FFF2-40B4-BE49-F238E27FC236}">
                <a16:creationId xmlns:a16="http://schemas.microsoft.com/office/drawing/2014/main" id="{EA41FBE4-5533-F8C7-0EA1-969990C57B2B}"/>
              </a:ext>
            </a:extLst>
          </p:cNvPr>
          <p:cNvSpPr/>
          <p:nvPr/>
        </p:nvSpPr>
        <p:spPr>
          <a:xfrm>
            <a:off x="8337892" y="3993294"/>
            <a:ext cx="864000" cy="864000"/>
          </a:xfrm>
          <a:prstGeom prst="flowChartConnector">
            <a:avLst/>
          </a:prstGeom>
          <a:solidFill>
            <a:srgbClr val="007BC0"/>
          </a:solid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77" name="Flowchart: Connector 76">
            <a:extLst>
              <a:ext uri="{FF2B5EF4-FFF2-40B4-BE49-F238E27FC236}">
                <a16:creationId xmlns:a16="http://schemas.microsoft.com/office/drawing/2014/main" id="{04615C0E-A596-4444-D130-C86C85457357}"/>
              </a:ext>
            </a:extLst>
          </p:cNvPr>
          <p:cNvSpPr/>
          <p:nvPr/>
        </p:nvSpPr>
        <p:spPr>
          <a:xfrm>
            <a:off x="7339829" y="4339610"/>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76" name="Flowchart: Connector 75">
            <a:extLst>
              <a:ext uri="{FF2B5EF4-FFF2-40B4-BE49-F238E27FC236}">
                <a16:creationId xmlns:a16="http://schemas.microsoft.com/office/drawing/2014/main" id="{2754B415-AF78-72E0-3854-82FF5125BAE5}"/>
              </a:ext>
            </a:extLst>
          </p:cNvPr>
          <p:cNvSpPr/>
          <p:nvPr/>
        </p:nvSpPr>
        <p:spPr>
          <a:xfrm>
            <a:off x="7354130" y="3105790"/>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68" name="Flowchart: Connector 67">
            <a:extLst>
              <a:ext uri="{FF2B5EF4-FFF2-40B4-BE49-F238E27FC236}">
                <a16:creationId xmlns:a16="http://schemas.microsoft.com/office/drawing/2014/main" id="{53C8F730-1DCC-BE58-EBB1-361C36F4C5B1}"/>
              </a:ext>
            </a:extLst>
          </p:cNvPr>
          <p:cNvSpPr/>
          <p:nvPr/>
        </p:nvSpPr>
        <p:spPr>
          <a:xfrm>
            <a:off x="1132470" y="2217531"/>
            <a:ext cx="2491508" cy="2491508"/>
          </a:xfrm>
          <a:prstGeom prst="flowChartConnector">
            <a:avLst/>
          </a:prstGeom>
          <a:noFill/>
          <a:ln w="6350" cap="flat" cmpd="sng" algn="ctr">
            <a:solidFill>
              <a:schemeClr val="tx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IoT changes the role of video security</a:t>
            </a:r>
          </a:p>
        </p:txBody>
      </p:sp>
      <p:sp>
        <p:nvSpPr>
          <p:cNvPr id="34" name="Title 33">
            <a:extLst>
              <a:ext uri="{FF2B5EF4-FFF2-40B4-BE49-F238E27FC236}">
                <a16:creationId xmlns:a16="http://schemas.microsoft.com/office/drawing/2014/main" id="{6BBB614C-C441-41D1-D80A-0EECE6350B99}"/>
              </a:ext>
            </a:extLst>
          </p:cNvPr>
          <p:cNvSpPr>
            <a:spLocks noGrp="1"/>
          </p:cNvSpPr>
          <p:nvPr>
            <p:ph type="title"/>
          </p:nvPr>
        </p:nvSpPr>
        <p:spPr/>
        <p:txBody>
          <a:bodyPr/>
          <a:lstStyle/>
          <a:p>
            <a:r>
              <a:rPr lang="en-US"/>
              <a:t>From capturing images to smart sensors</a:t>
            </a:r>
          </a:p>
        </p:txBody>
      </p:sp>
      <p:sp>
        <p:nvSpPr>
          <p:cNvPr id="3" name="Content Placeholder 2">
            <a:extLst>
              <a:ext uri="{FF2B5EF4-FFF2-40B4-BE49-F238E27FC236}">
                <a16:creationId xmlns:a16="http://schemas.microsoft.com/office/drawing/2014/main" id="{1BCBED97-C511-4CCE-2E71-4DFCB4557F0F}"/>
              </a:ext>
            </a:extLst>
          </p:cNvPr>
          <p:cNvSpPr>
            <a:spLocks noGrp="1"/>
          </p:cNvSpPr>
          <p:nvPr>
            <p:ph sz="half" idx="1"/>
          </p:nvPr>
        </p:nvSpPr>
        <p:spPr/>
        <p:txBody>
          <a:bodyPr/>
          <a:lstStyle/>
          <a:p>
            <a:pPr marL="0" indent="0">
              <a:buNone/>
            </a:pPr>
            <a:r>
              <a:rPr lang="en-US" sz="1800" b="1">
                <a:latin typeface="+mn-lt"/>
                <a:ea typeface="Helvetica" charset="0"/>
                <a:cs typeface="Arial" panose="020B0604020202020204" pitchFamily="34" charset="0"/>
              </a:rPr>
              <a:t>Focus on images and managing bitrates</a:t>
            </a:r>
          </a:p>
          <a:p>
            <a:endParaRPr lang="en-US"/>
          </a:p>
        </p:txBody>
      </p:sp>
      <p:sp>
        <p:nvSpPr>
          <p:cNvPr id="10" name="Content Placeholder 18">
            <a:extLst>
              <a:ext uri="{FF2B5EF4-FFF2-40B4-BE49-F238E27FC236}">
                <a16:creationId xmlns:a16="http://schemas.microsoft.com/office/drawing/2014/main" id="{569010A2-0A81-626D-B70E-26BC3107AD5E}"/>
              </a:ext>
            </a:extLst>
          </p:cNvPr>
          <p:cNvSpPr txBox="1">
            <a:spLocks/>
          </p:cNvSpPr>
          <p:nvPr>
            <p:custDataLst>
              <p:tags r:id="rId1"/>
            </p:custDataLst>
          </p:nvPr>
        </p:nvSpPr>
        <p:spPr>
          <a:xfrm>
            <a:off x="917772" y="1903564"/>
            <a:ext cx="1285257" cy="357775"/>
          </a:xfrm>
          <a:prstGeom prst="rect">
            <a:avLst/>
          </a:prstGeom>
          <a:solidFill>
            <a:schemeClr val="tx1">
              <a:alpha val="0"/>
            </a:scheme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gn="ctr" fontAlgn="auto">
              <a:spcAft>
                <a:spcPts val="0"/>
              </a:spcAft>
              <a:buNone/>
            </a:pPr>
            <a:r>
              <a:rPr lang="en-US" sz="1400" b="1">
                <a:latin typeface="+mn-lt"/>
                <a:cs typeface="Arial" panose="020B0604020202020204" pitchFamily="34" charset="0"/>
              </a:rPr>
              <a:t>Capturing</a:t>
            </a:r>
          </a:p>
        </p:txBody>
      </p:sp>
      <p:sp>
        <p:nvSpPr>
          <p:cNvPr id="11" name="Content Placeholder 180">
            <a:extLst>
              <a:ext uri="{FF2B5EF4-FFF2-40B4-BE49-F238E27FC236}">
                <a16:creationId xmlns:a16="http://schemas.microsoft.com/office/drawing/2014/main" id="{3BA6B888-DDF0-9DB2-C2D7-6D71C959B7AB}"/>
              </a:ext>
            </a:extLst>
          </p:cNvPr>
          <p:cNvSpPr txBox="1">
            <a:spLocks/>
          </p:cNvSpPr>
          <p:nvPr>
            <p:custDataLst>
              <p:tags r:id="rId2"/>
            </p:custDataLst>
          </p:nvPr>
        </p:nvSpPr>
        <p:spPr>
          <a:xfrm>
            <a:off x="2778023" y="1919504"/>
            <a:ext cx="1160091" cy="357775"/>
          </a:xfrm>
          <a:prstGeom prst="rect">
            <a:avLst/>
          </a:prstGeom>
          <a:solidFill>
            <a:schemeClr val="bg1">
              <a:alpha val="0"/>
            </a:schemeClr>
          </a:solidFill>
          <a:effectLst/>
          <a:extLst>
            <a:ext uri="{53640926-AAD7-44D8-BBD7-CCE9431645EC}">
              <a14:shadowObscured xmlns:a14="http://schemas.microsoft.com/office/drawing/2010/main"/>
            </a:ext>
          </a:extLst>
        </p:spPr>
        <p:txBody>
          <a:bodyPr vert="horz" wrap="square" lIns="0" tIns="0" rIns="0" bIns="0" rtlCol="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gn="ctr" fontAlgn="auto">
              <a:spcAft>
                <a:spcPts val="0"/>
              </a:spcAft>
              <a:buNone/>
            </a:pPr>
            <a:r>
              <a:rPr lang="en-US" sz="1400" b="1">
                <a:latin typeface="+mn-lt"/>
                <a:cs typeface="Arial" panose="020B0604020202020204" pitchFamily="34" charset="0"/>
              </a:rPr>
              <a:t>Storing</a:t>
            </a:r>
          </a:p>
        </p:txBody>
      </p:sp>
      <p:sp>
        <p:nvSpPr>
          <p:cNvPr id="12" name="Content Placeholder 1800">
            <a:extLst>
              <a:ext uri="{FF2B5EF4-FFF2-40B4-BE49-F238E27FC236}">
                <a16:creationId xmlns:a16="http://schemas.microsoft.com/office/drawing/2014/main" id="{B591A740-3740-69FB-3951-82DA5560B36F}"/>
              </a:ext>
            </a:extLst>
          </p:cNvPr>
          <p:cNvSpPr txBox="1">
            <a:spLocks/>
          </p:cNvSpPr>
          <p:nvPr>
            <p:custDataLst>
              <p:tags r:id="rId3"/>
            </p:custDataLst>
          </p:nvPr>
        </p:nvSpPr>
        <p:spPr>
          <a:xfrm>
            <a:off x="1901056" y="5128339"/>
            <a:ext cx="890497" cy="357774"/>
          </a:xfrm>
          <a:prstGeom prst="rect">
            <a:avLst/>
          </a:prstGeo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gn="ctr" fontAlgn="auto">
              <a:spcAft>
                <a:spcPts val="0"/>
              </a:spcAft>
              <a:buNone/>
            </a:pPr>
            <a:r>
              <a:rPr lang="en-US" sz="1400" b="1">
                <a:latin typeface="+mn-lt"/>
                <a:cs typeface="Arial" panose="020B0604020202020204" pitchFamily="34" charset="0"/>
              </a:rPr>
              <a:t>Viewing</a:t>
            </a:r>
          </a:p>
        </p:txBody>
      </p:sp>
      <p:grpSp>
        <p:nvGrpSpPr>
          <p:cNvPr id="87" name="Group 86">
            <a:extLst>
              <a:ext uri="{FF2B5EF4-FFF2-40B4-BE49-F238E27FC236}">
                <a16:creationId xmlns:a16="http://schemas.microsoft.com/office/drawing/2014/main" id="{7A4D1627-4323-2C0A-1EC2-16D277291240}"/>
              </a:ext>
            </a:extLst>
          </p:cNvPr>
          <p:cNvGrpSpPr/>
          <p:nvPr/>
        </p:nvGrpSpPr>
        <p:grpSpPr>
          <a:xfrm>
            <a:off x="7349389" y="1892088"/>
            <a:ext cx="864000" cy="864000"/>
            <a:chOff x="7349389" y="1892088"/>
            <a:chExt cx="864000" cy="864000"/>
          </a:xfrm>
          <a:solidFill>
            <a:srgbClr val="007BC0"/>
          </a:solidFill>
        </p:grpSpPr>
        <p:sp>
          <p:nvSpPr>
            <p:cNvPr id="82" name="Flowchart: Connector 81">
              <a:extLst>
                <a:ext uri="{FF2B5EF4-FFF2-40B4-BE49-F238E27FC236}">
                  <a16:creationId xmlns:a16="http://schemas.microsoft.com/office/drawing/2014/main" id="{6854A57F-142B-4E0C-13DA-B0F5249E4A53}"/>
                </a:ext>
              </a:extLst>
            </p:cNvPr>
            <p:cNvSpPr/>
            <p:nvPr/>
          </p:nvSpPr>
          <p:spPr>
            <a:xfrm>
              <a:off x="7349389" y="189208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40" name="Graphic 39">
              <a:extLst>
                <a:ext uri="{FF2B5EF4-FFF2-40B4-BE49-F238E27FC236}">
                  <a16:creationId xmlns:a16="http://schemas.microsoft.com/office/drawing/2014/main" id="{289F9242-0472-23BA-834E-0C0EA788B3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22668" y="1970864"/>
              <a:ext cx="720000" cy="720000"/>
            </a:xfrm>
            <a:prstGeom prst="rect">
              <a:avLst/>
            </a:prstGeom>
          </p:spPr>
        </p:pic>
      </p:grpSp>
      <p:pic>
        <p:nvPicPr>
          <p:cNvPr id="43" name="Graphic 42">
            <a:extLst>
              <a:ext uri="{FF2B5EF4-FFF2-40B4-BE49-F238E27FC236}">
                <a16:creationId xmlns:a16="http://schemas.microsoft.com/office/drawing/2014/main" id="{0B5C6593-9BC4-3F76-B8BF-373318B60B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29030" y="2217046"/>
            <a:ext cx="720000" cy="720000"/>
          </a:xfrm>
          <a:prstGeom prst="rect">
            <a:avLst/>
          </a:prstGeom>
        </p:spPr>
      </p:pic>
      <p:pic>
        <p:nvPicPr>
          <p:cNvPr id="47" name="Graphic 46">
            <a:extLst>
              <a:ext uri="{FF2B5EF4-FFF2-40B4-BE49-F238E27FC236}">
                <a16:creationId xmlns:a16="http://schemas.microsoft.com/office/drawing/2014/main" id="{ED4870A6-8946-4405-0B71-D4741ECF3A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02351" y="3195360"/>
            <a:ext cx="720000" cy="720000"/>
          </a:xfrm>
          <a:prstGeom prst="rect">
            <a:avLst/>
          </a:prstGeom>
        </p:spPr>
      </p:pic>
      <p:pic>
        <p:nvPicPr>
          <p:cNvPr id="49" name="Graphic 48">
            <a:extLst>
              <a:ext uri="{FF2B5EF4-FFF2-40B4-BE49-F238E27FC236}">
                <a16:creationId xmlns:a16="http://schemas.microsoft.com/office/drawing/2014/main" id="{008A36F9-2770-C966-4880-D1CF95849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99596" y="4224169"/>
            <a:ext cx="720000" cy="720000"/>
          </a:xfrm>
          <a:prstGeom prst="rect">
            <a:avLst/>
          </a:prstGeom>
        </p:spPr>
      </p:pic>
      <p:pic>
        <p:nvPicPr>
          <p:cNvPr id="51" name="Graphic 50">
            <a:extLst>
              <a:ext uri="{FF2B5EF4-FFF2-40B4-BE49-F238E27FC236}">
                <a16:creationId xmlns:a16="http://schemas.microsoft.com/office/drawing/2014/main" id="{AEB4A765-C00C-A6E3-7CC0-103211F5F98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12394" y="4412919"/>
            <a:ext cx="720000" cy="720000"/>
          </a:xfrm>
          <a:prstGeom prst="rect">
            <a:avLst/>
          </a:prstGeom>
        </p:spPr>
      </p:pic>
      <p:grpSp>
        <p:nvGrpSpPr>
          <p:cNvPr id="88" name="Group 87">
            <a:extLst>
              <a:ext uri="{FF2B5EF4-FFF2-40B4-BE49-F238E27FC236}">
                <a16:creationId xmlns:a16="http://schemas.microsoft.com/office/drawing/2014/main" id="{60F8B910-0A58-1B75-2D6D-C4009ADDA995}"/>
              </a:ext>
            </a:extLst>
          </p:cNvPr>
          <p:cNvGrpSpPr/>
          <p:nvPr/>
        </p:nvGrpSpPr>
        <p:grpSpPr>
          <a:xfrm>
            <a:off x="8402298" y="2159598"/>
            <a:ext cx="864000" cy="864000"/>
            <a:chOff x="8402298" y="2159598"/>
            <a:chExt cx="864000" cy="864000"/>
          </a:xfrm>
          <a:solidFill>
            <a:srgbClr val="007BC0"/>
          </a:solidFill>
        </p:grpSpPr>
        <p:sp>
          <p:nvSpPr>
            <p:cNvPr id="83" name="Flowchart: Connector 82">
              <a:extLst>
                <a:ext uri="{FF2B5EF4-FFF2-40B4-BE49-F238E27FC236}">
                  <a16:creationId xmlns:a16="http://schemas.microsoft.com/office/drawing/2014/main" id="{AA1C6797-6B95-1838-3185-C00C74371A32}"/>
                </a:ext>
              </a:extLst>
            </p:cNvPr>
            <p:cNvSpPr/>
            <p:nvPr/>
          </p:nvSpPr>
          <p:spPr>
            <a:xfrm>
              <a:off x="8402298" y="2159598"/>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53" name="Graphic 52">
              <a:extLst>
                <a:ext uri="{FF2B5EF4-FFF2-40B4-BE49-F238E27FC236}">
                  <a16:creationId xmlns:a16="http://schemas.microsoft.com/office/drawing/2014/main" id="{1B034881-7C9E-D441-75F5-CEAA7BC6AD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81892" y="2250840"/>
              <a:ext cx="720000" cy="720000"/>
            </a:xfrm>
            <a:prstGeom prst="rect">
              <a:avLst/>
            </a:prstGeom>
          </p:spPr>
        </p:pic>
      </p:grpSp>
      <p:pic>
        <p:nvPicPr>
          <p:cNvPr id="61" name="Graphic 60">
            <a:extLst>
              <a:ext uri="{FF2B5EF4-FFF2-40B4-BE49-F238E27FC236}">
                <a16:creationId xmlns:a16="http://schemas.microsoft.com/office/drawing/2014/main" id="{FDE683DB-E11B-3816-2D0E-FC738FFB9AA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32346" y="3232484"/>
            <a:ext cx="720000" cy="720000"/>
          </a:xfrm>
          <a:prstGeom prst="rect">
            <a:avLst/>
          </a:prstGeom>
        </p:spPr>
      </p:pic>
      <p:grpSp>
        <p:nvGrpSpPr>
          <p:cNvPr id="85" name="Group 84">
            <a:extLst>
              <a:ext uri="{FF2B5EF4-FFF2-40B4-BE49-F238E27FC236}">
                <a16:creationId xmlns:a16="http://schemas.microsoft.com/office/drawing/2014/main" id="{B70A3D2B-E165-3C14-2315-3861AB826201}"/>
              </a:ext>
            </a:extLst>
          </p:cNvPr>
          <p:cNvGrpSpPr/>
          <p:nvPr/>
        </p:nvGrpSpPr>
        <p:grpSpPr>
          <a:xfrm>
            <a:off x="2885417" y="2199730"/>
            <a:ext cx="864000" cy="864000"/>
            <a:chOff x="2885417" y="2199730"/>
            <a:chExt cx="864000" cy="864000"/>
          </a:xfrm>
          <a:solidFill>
            <a:srgbClr val="007BC0"/>
          </a:solidFill>
        </p:grpSpPr>
        <p:sp>
          <p:nvSpPr>
            <p:cNvPr id="69" name="Flowchart: Connector 68">
              <a:extLst>
                <a:ext uri="{FF2B5EF4-FFF2-40B4-BE49-F238E27FC236}">
                  <a16:creationId xmlns:a16="http://schemas.microsoft.com/office/drawing/2014/main" id="{E5BA4AD2-4954-D9E9-975C-E92E05F98B8C}"/>
                </a:ext>
              </a:extLst>
            </p:cNvPr>
            <p:cNvSpPr/>
            <p:nvPr/>
          </p:nvSpPr>
          <p:spPr>
            <a:xfrm>
              <a:off x="2885417" y="2199730"/>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65" name="Graphic 64">
              <a:extLst>
                <a:ext uri="{FF2B5EF4-FFF2-40B4-BE49-F238E27FC236}">
                  <a16:creationId xmlns:a16="http://schemas.microsoft.com/office/drawing/2014/main" id="{58D36680-6D58-3F6A-3A5E-AF1F2108D2C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954282" y="2272636"/>
              <a:ext cx="720000" cy="720000"/>
            </a:xfrm>
            <a:prstGeom prst="rect">
              <a:avLst/>
            </a:prstGeom>
          </p:spPr>
        </p:pic>
      </p:grpSp>
      <p:grpSp>
        <p:nvGrpSpPr>
          <p:cNvPr id="84" name="Group 83">
            <a:extLst>
              <a:ext uri="{FF2B5EF4-FFF2-40B4-BE49-F238E27FC236}">
                <a16:creationId xmlns:a16="http://schemas.microsoft.com/office/drawing/2014/main" id="{7CF02DDB-ACFE-9105-65F8-1A9502F39A89}"/>
              </a:ext>
            </a:extLst>
          </p:cNvPr>
          <p:cNvGrpSpPr/>
          <p:nvPr/>
        </p:nvGrpSpPr>
        <p:grpSpPr>
          <a:xfrm>
            <a:off x="1115517" y="2172205"/>
            <a:ext cx="864000" cy="864000"/>
            <a:chOff x="1115517" y="2172205"/>
            <a:chExt cx="864000" cy="864000"/>
          </a:xfrm>
          <a:solidFill>
            <a:srgbClr val="007BC0"/>
          </a:solidFill>
        </p:grpSpPr>
        <p:sp>
          <p:nvSpPr>
            <p:cNvPr id="70" name="Flowchart: Connector 69">
              <a:extLst>
                <a:ext uri="{FF2B5EF4-FFF2-40B4-BE49-F238E27FC236}">
                  <a16:creationId xmlns:a16="http://schemas.microsoft.com/office/drawing/2014/main" id="{7C1EF75A-8AC3-2077-F590-F3EBD1E115A1}"/>
                </a:ext>
              </a:extLst>
            </p:cNvPr>
            <p:cNvSpPr/>
            <p:nvPr/>
          </p:nvSpPr>
          <p:spPr>
            <a:xfrm>
              <a:off x="1115517" y="2172205"/>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64" name="Graphic 63">
              <a:extLst>
                <a:ext uri="{FF2B5EF4-FFF2-40B4-BE49-F238E27FC236}">
                  <a16:creationId xmlns:a16="http://schemas.microsoft.com/office/drawing/2014/main" id="{4EB25326-9E2B-3D7F-7151-C7A3ABBCE3D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05270" y="2262205"/>
              <a:ext cx="720000" cy="720000"/>
            </a:xfrm>
            <a:prstGeom prst="rect">
              <a:avLst/>
            </a:prstGeom>
          </p:spPr>
        </p:pic>
      </p:grpSp>
      <p:grpSp>
        <p:nvGrpSpPr>
          <p:cNvPr id="86" name="Group 85">
            <a:extLst>
              <a:ext uri="{FF2B5EF4-FFF2-40B4-BE49-F238E27FC236}">
                <a16:creationId xmlns:a16="http://schemas.microsoft.com/office/drawing/2014/main" id="{0A941C05-A022-F216-530B-7865C613DCC9}"/>
              </a:ext>
            </a:extLst>
          </p:cNvPr>
          <p:cNvGrpSpPr/>
          <p:nvPr/>
        </p:nvGrpSpPr>
        <p:grpSpPr>
          <a:xfrm>
            <a:off x="1942152" y="4170048"/>
            <a:ext cx="864000" cy="864000"/>
            <a:chOff x="1942152" y="4170048"/>
            <a:chExt cx="864000" cy="864000"/>
          </a:xfrm>
          <a:solidFill>
            <a:srgbClr val="007BC0"/>
          </a:solidFill>
        </p:grpSpPr>
        <p:sp>
          <p:nvSpPr>
            <p:cNvPr id="71" name="Flowchart: Connector 70">
              <a:extLst>
                <a:ext uri="{FF2B5EF4-FFF2-40B4-BE49-F238E27FC236}">
                  <a16:creationId xmlns:a16="http://schemas.microsoft.com/office/drawing/2014/main" id="{9A9F5BAB-40A4-3259-22C5-6D81228F3339}"/>
                </a:ext>
              </a:extLst>
            </p:cNvPr>
            <p:cNvSpPr/>
            <p:nvPr/>
          </p:nvSpPr>
          <p:spPr>
            <a:xfrm>
              <a:off x="1942152" y="417004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67" name="Graphic 66">
              <a:extLst>
                <a:ext uri="{FF2B5EF4-FFF2-40B4-BE49-F238E27FC236}">
                  <a16:creationId xmlns:a16="http://schemas.microsoft.com/office/drawing/2014/main" id="{1D055713-0F5C-3C8D-43AE-CB318528B69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013986" y="4263781"/>
              <a:ext cx="720000" cy="720000"/>
            </a:xfrm>
            <a:prstGeom prst="rect">
              <a:avLst/>
            </a:prstGeom>
          </p:spPr>
        </p:pic>
      </p:grpSp>
      <p:pic>
        <p:nvPicPr>
          <p:cNvPr id="72" name="Graphic 71">
            <a:extLst>
              <a:ext uri="{FF2B5EF4-FFF2-40B4-BE49-F238E27FC236}">
                <a16:creationId xmlns:a16="http://schemas.microsoft.com/office/drawing/2014/main" id="{093C6FD3-C7D4-2707-095B-C4D95F696A1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417705" y="4060205"/>
            <a:ext cx="720000" cy="720000"/>
          </a:xfrm>
          <a:prstGeom prst="rect">
            <a:avLst/>
          </a:prstGeom>
        </p:spPr>
      </p:pic>
      <p:pic>
        <p:nvPicPr>
          <p:cNvPr id="36" name="Graphic 35">
            <a:extLst>
              <a:ext uri="{FF2B5EF4-FFF2-40B4-BE49-F238E27FC236}">
                <a16:creationId xmlns:a16="http://schemas.microsoft.com/office/drawing/2014/main" id="{AE2DFD19-9DFF-35D1-B33A-A0BD452B797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436638" y="3189075"/>
            <a:ext cx="720000" cy="720000"/>
          </a:xfrm>
          <a:prstGeom prst="rect">
            <a:avLst/>
          </a:prstGeom>
        </p:spPr>
      </p:pic>
      <p:sp>
        <p:nvSpPr>
          <p:cNvPr id="4" name="Slide Number Placeholder 3">
            <a:extLst>
              <a:ext uri="{FF2B5EF4-FFF2-40B4-BE49-F238E27FC236}">
                <a16:creationId xmlns:a16="http://schemas.microsoft.com/office/drawing/2014/main" id="{BA75DB36-C11B-5981-BC01-8C3A5BB291B5}"/>
              </a:ext>
            </a:extLst>
          </p:cNvPr>
          <p:cNvSpPr>
            <a:spLocks noGrp="1"/>
          </p:cNvSpPr>
          <p:nvPr>
            <p:ph type="sldNum" sz="quarter" idx="12"/>
          </p:nvPr>
        </p:nvSpPr>
        <p:spPr/>
        <p:txBody>
          <a:bodyPr/>
          <a:lstStyle/>
          <a:p>
            <a:fld id="{4898AEC0-503E-4FA4-859C-D0F72D6E3F79}" type="slidenum">
              <a:rPr lang="en-US" noProof="1" smtClean="0"/>
              <a:pPr/>
              <a:t>6</a:t>
            </a:fld>
            <a:endParaRPr lang="en-US" noProof="1"/>
          </a:p>
        </p:txBody>
      </p:sp>
    </p:spTree>
    <p:extLst>
      <p:ext uri="{BB962C8B-B14F-4D97-AF65-F5344CB8AC3E}">
        <p14:creationId xmlns:p14="http://schemas.microsoft.com/office/powerpoint/2010/main" val="303559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Video security as part of IoT</a:t>
            </a:r>
          </a:p>
        </p:txBody>
      </p:sp>
      <p:sp>
        <p:nvSpPr>
          <p:cNvPr id="10" name="Title 9">
            <a:extLst>
              <a:ext uri="{FF2B5EF4-FFF2-40B4-BE49-F238E27FC236}">
                <a16:creationId xmlns:a16="http://schemas.microsoft.com/office/drawing/2014/main" id="{201FCBF1-EC9B-6F1C-5C15-59D224DD3040}"/>
              </a:ext>
            </a:extLst>
          </p:cNvPr>
          <p:cNvSpPr>
            <a:spLocks noGrp="1"/>
          </p:cNvSpPr>
          <p:nvPr>
            <p:ph type="title"/>
          </p:nvPr>
        </p:nvSpPr>
        <p:spPr/>
        <p:txBody>
          <a:bodyPr/>
          <a:lstStyle/>
          <a:p>
            <a:r>
              <a:rPr lang="en-US"/>
              <a:t>Balancing between</a:t>
            </a:r>
          </a:p>
        </p:txBody>
      </p:sp>
      <p:sp>
        <p:nvSpPr>
          <p:cNvPr id="8" name="Content Placeholder 7">
            <a:extLst>
              <a:ext uri="{FF2B5EF4-FFF2-40B4-BE49-F238E27FC236}">
                <a16:creationId xmlns:a16="http://schemas.microsoft.com/office/drawing/2014/main" id="{AFA7E001-BC20-BE37-086C-FCA694AA1009}"/>
              </a:ext>
            </a:extLst>
          </p:cNvPr>
          <p:cNvSpPr>
            <a:spLocks noGrp="1"/>
          </p:cNvSpPr>
          <p:nvPr>
            <p:ph sz="half" idx="1"/>
          </p:nvPr>
        </p:nvSpPr>
        <p:spPr/>
        <p:txBody>
          <a:bodyPr/>
          <a:lstStyle/>
          <a:p>
            <a:pPr marL="0" indent="0">
              <a:buNone/>
            </a:pPr>
            <a:r>
              <a:rPr lang="en-US" sz="1800" b="1">
                <a:latin typeface="+mn-lt"/>
                <a:ea typeface="Helvetica" charset="0"/>
                <a:cs typeface="Arial" panose="020B0604020202020204" pitchFamily="34" charset="0"/>
              </a:rPr>
              <a:t>Enjoying limitless possibilities</a:t>
            </a:r>
          </a:p>
          <a:p>
            <a:endParaRPr lang="en-US"/>
          </a:p>
        </p:txBody>
      </p:sp>
      <p:sp>
        <p:nvSpPr>
          <p:cNvPr id="9" name="Content Placeholder 8">
            <a:extLst>
              <a:ext uri="{FF2B5EF4-FFF2-40B4-BE49-F238E27FC236}">
                <a16:creationId xmlns:a16="http://schemas.microsoft.com/office/drawing/2014/main" id="{17FA7D3B-86CD-C497-A208-40065680617A}"/>
              </a:ext>
            </a:extLst>
          </p:cNvPr>
          <p:cNvSpPr>
            <a:spLocks noGrp="1"/>
          </p:cNvSpPr>
          <p:nvPr>
            <p:ph sz="half" idx="2"/>
          </p:nvPr>
        </p:nvSpPr>
        <p:spPr/>
        <p:txBody>
          <a:bodyPr/>
          <a:lstStyle/>
          <a:p>
            <a:pPr marL="0" indent="0">
              <a:buNone/>
            </a:pPr>
            <a:r>
              <a:rPr lang="en-US" sz="1800" b="1">
                <a:latin typeface="+mn-lt"/>
                <a:ea typeface="Helvetica" charset="0"/>
                <a:cs typeface="Arial" panose="020B0604020202020204" pitchFamily="34" charset="0"/>
              </a:rPr>
              <a:t>Worrying about the consequences</a:t>
            </a:r>
          </a:p>
          <a:p>
            <a:endParaRPr lang="en-US"/>
          </a:p>
        </p:txBody>
      </p:sp>
      <p:sp>
        <p:nvSpPr>
          <p:cNvPr id="4" name="Rectangle 3">
            <a:extLst>
              <a:ext uri="{FF2B5EF4-FFF2-40B4-BE49-F238E27FC236}">
                <a16:creationId xmlns:a16="http://schemas.microsoft.com/office/drawing/2014/main" id="{44ED6BDF-1945-A6F4-1BC9-015D57F8AE53}"/>
              </a:ext>
            </a:extLst>
          </p:cNvPr>
          <p:cNvSpPr/>
          <p:nvPr/>
        </p:nvSpPr>
        <p:spPr>
          <a:xfrm>
            <a:off x="1490836" y="1653125"/>
            <a:ext cx="3327777" cy="36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6" name="Rectangle 5">
            <a:extLst>
              <a:ext uri="{FF2B5EF4-FFF2-40B4-BE49-F238E27FC236}">
                <a16:creationId xmlns:a16="http://schemas.microsoft.com/office/drawing/2014/main" id="{832F6B8A-331B-CEDE-A324-A45F8D004040}"/>
              </a:ext>
            </a:extLst>
          </p:cNvPr>
          <p:cNvSpPr/>
          <p:nvPr/>
        </p:nvSpPr>
        <p:spPr>
          <a:xfrm>
            <a:off x="5527663" y="1653125"/>
            <a:ext cx="3493288" cy="36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pic>
        <p:nvPicPr>
          <p:cNvPr id="3" name="Picture 2">
            <a:extLst>
              <a:ext uri="{FF2B5EF4-FFF2-40B4-BE49-F238E27FC236}">
                <a16:creationId xmlns:a16="http://schemas.microsoft.com/office/drawing/2014/main" id="{53521FA8-0F76-86BB-CB91-558A3FB64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212736" y="1950110"/>
            <a:ext cx="4914000" cy="3276000"/>
          </a:xfrm>
          <a:prstGeom prst="rect">
            <a:avLst/>
          </a:prstGeom>
        </p:spPr>
      </p:pic>
      <p:grpSp>
        <p:nvGrpSpPr>
          <p:cNvPr id="49" name="Group 48">
            <a:extLst>
              <a:ext uri="{FF2B5EF4-FFF2-40B4-BE49-F238E27FC236}">
                <a16:creationId xmlns:a16="http://schemas.microsoft.com/office/drawing/2014/main" id="{24907C56-3B9C-B7EF-DF1A-103E46F44832}"/>
              </a:ext>
            </a:extLst>
          </p:cNvPr>
          <p:cNvGrpSpPr/>
          <p:nvPr/>
        </p:nvGrpSpPr>
        <p:grpSpPr>
          <a:xfrm>
            <a:off x="5810749" y="1896552"/>
            <a:ext cx="3551211" cy="2978062"/>
            <a:chOff x="5703501" y="3233011"/>
            <a:chExt cx="4534058" cy="3977959"/>
          </a:xfrm>
        </p:grpSpPr>
        <p:grpSp>
          <p:nvGrpSpPr>
            <p:cNvPr id="34" name="Group 33">
              <a:extLst>
                <a:ext uri="{FF2B5EF4-FFF2-40B4-BE49-F238E27FC236}">
                  <a16:creationId xmlns:a16="http://schemas.microsoft.com/office/drawing/2014/main" id="{FEDDC90C-95BF-F75C-D538-004FE76940AD}"/>
                </a:ext>
              </a:extLst>
            </p:cNvPr>
            <p:cNvGrpSpPr/>
            <p:nvPr/>
          </p:nvGrpSpPr>
          <p:grpSpPr>
            <a:xfrm>
              <a:off x="5703501" y="5253507"/>
              <a:ext cx="4531745" cy="1957462"/>
              <a:chOff x="5718906" y="4021926"/>
              <a:chExt cx="4531745" cy="1544617"/>
            </a:xfrm>
          </p:grpSpPr>
          <p:sp>
            <p:nvSpPr>
              <p:cNvPr id="35" name="Rectangle 34">
                <a:extLst>
                  <a:ext uri="{FF2B5EF4-FFF2-40B4-BE49-F238E27FC236}">
                    <a16:creationId xmlns:a16="http://schemas.microsoft.com/office/drawing/2014/main" id="{ADBB36F5-7F76-C1D6-BC86-1CA45F8C3BEC}"/>
                  </a:ext>
                </a:extLst>
              </p:cNvPr>
              <p:cNvSpPr/>
              <p:nvPr/>
            </p:nvSpPr>
            <p:spPr>
              <a:xfrm>
                <a:off x="8026381" y="4021926"/>
                <a:ext cx="2224270" cy="1544617"/>
              </a:xfrm>
              <a:prstGeom prst="rect">
                <a:avLst/>
              </a:prstGeom>
              <a:solidFill>
                <a:schemeClr val="bg1"/>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endParaRPr>
              </a:p>
            </p:txBody>
          </p:sp>
          <p:sp>
            <p:nvSpPr>
              <p:cNvPr id="36" name="Rectangle 35">
                <a:extLst>
                  <a:ext uri="{FF2B5EF4-FFF2-40B4-BE49-F238E27FC236}">
                    <a16:creationId xmlns:a16="http://schemas.microsoft.com/office/drawing/2014/main" id="{6F532FFA-3943-1B15-99EB-495C0C99ECAF}"/>
                  </a:ext>
                </a:extLst>
              </p:cNvPr>
              <p:cNvSpPr/>
              <p:nvPr/>
            </p:nvSpPr>
            <p:spPr>
              <a:xfrm>
                <a:off x="5718906" y="4021926"/>
                <a:ext cx="2224270" cy="1544617"/>
              </a:xfrm>
              <a:prstGeom prst="rect">
                <a:avLst/>
              </a:prstGeom>
              <a:solidFill>
                <a:schemeClr val="bg1"/>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endParaRPr>
              </a:p>
            </p:txBody>
          </p:sp>
        </p:grpSp>
        <p:pic>
          <p:nvPicPr>
            <p:cNvPr id="37" name="Picture 36">
              <a:extLst>
                <a:ext uri="{FF2B5EF4-FFF2-40B4-BE49-F238E27FC236}">
                  <a16:creationId xmlns:a16="http://schemas.microsoft.com/office/drawing/2014/main" id="{51FF0D4B-B048-9C86-8FB5-E9EF2B2995E5}"/>
                </a:ext>
              </a:extLst>
            </p:cNvPr>
            <p:cNvPicPr>
              <a:picLocks noChangeAspect="1"/>
            </p:cNvPicPr>
            <p:nvPr/>
          </p:nvPicPr>
          <p:blipFill rotWithShape="1">
            <a:blip r:embed="rId4"/>
            <a:srcRect l="1384" t="4675" r="80687" b="74772"/>
            <a:stretch/>
          </p:blipFill>
          <p:spPr>
            <a:xfrm>
              <a:off x="8135535" y="5364143"/>
              <a:ext cx="832919" cy="262551"/>
            </a:xfrm>
            <a:prstGeom prst="rect">
              <a:avLst/>
            </a:prstGeom>
            <a:solidFill>
              <a:schemeClr val="bg1"/>
            </a:solidFill>
            <a:effectLst/>
          </p:spPr>
        </p:pic>
        <p:pic>
          <p:nvPicPr>
            <p:cNvPr id="38" name="Picture 37">
              <a:extLst>
                <a:ext uri="{FF2B5EF4-FFF2-40B4-BE49-F238E27FC236}">
                  <a16:creationId xmlns:a16="http://schemas.microsoft.com/office/drawing/2014/main" id="{CAE562DF-52E1-1784-3BD5-DF7DAD06BD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76240" b="87916"/>
            <a:stretch/>
          </p:blipFill>
          <p:spPr>
            <a:xfrm>
              <a:off x="5803970" y="5364143"/>
              <a:ext cx="1283882" cy="299029"/>
            </a:xfrm>
            <a:prstGeom prst="rect">
              <a:avLst/>
            </a:prstGeom>
            <a:effectLst/>
          </p:spPr>
        </p:pic>
        <p:sp>
          <p:nvSpPr>
            <p:cNvPr id="39" name="Rectangle 38">
              <a:extLst>
                <a:ext uri="{FF2B5EF4-FFF2-40B4-BE49-F238E27FC236}">
                  <a16:creationId xmlns:a16="http://schemas.microsoft.com/office/drawing/2014/main" id="{DCB9D9D0-C14D-F1B8-74DA-4BF19248D40E}"/>
                </a:ext>
              </a:extLst>
            </p:cNvPr>
            <p:cNvSpPr/>
            <p:nvPr/>
          </p:nvSpPr>
          <p:spPr>
            <a:xfrm>
              <a:off x="5727288" y="5755627"/>
              <a:ext cx="2045835" cy="1233342"/>
            </a:xfrm>
            <a:prstGeom prst="rect">
              <a:avLst/>
            </a:prstGeom>
          </p:spPr>
          <p:txBody>
            <a:bodyPr wrap="square">
              <a:spAutoFit/>
            </a:bodyPr>
            <a:lstStyle/>
            <a:p>
              <a:pPr>
                <a:lnSpc>
                  <a:spcPct val="90000"/>
                </a:lnSpc>
                <a:spcBef>
                  <a:spcPts val="450"/>
                </a:spcBef>
              </a:pPr>
              <a:r>
                <a:rPr lang="en-US" sz="1200" b="1">
                  <a:solidFill>
                    <a:srgbClr val="000000"/>
                  </a:solidFill>
                  <a:latin typeface="+mn-lt"/>
                  <a:ea typeface="Helvetica" charset="0"/>
                  <a:cs typeface="Arial" panose="020B0604020202020204" pitchFamily="34" charset="0"/>
                </a:rPr>
                <a:t>IoT security camera </a:t>
              </a:r>
              <a:br>
                <a:rPr lang="en-US" sz="1200" b="1">
                  <a:solidFill>
                    <a:srgbClr val="000000"/>
                  </a:solidFill>
                  <a:latin typeface="+mn-lt"/>
                  <a:ea typeface="Helvetica" charset="0"/>
                  <a:cs typeface="Arial" panose="020B0604020202020204" pitchFamily="34" charset="0"/>
                </a:rPr>
              </a:br>
              <a:r>
                <a:rPr lang="en-US" sz="1200" b="1">
                  <a:solidFill>
                    <a:srgbClr val="000000"/>
                  </a:solidFill>
                  <a:latin typeface="+mn-lt"/>
                  <a:ea typeface="Helvetica" charset="0"/>
                  <a:cs typeface="Arial" panose="020B0604020202020204" pitchFamily="34" charset="0"/>
                </a:rPr>
                <a:t>infected within 98 seconds of plugging it in</a:t>
              </a:r>
            </a:p>
          </p:txBody>
        </p:sp>
        <p:sp>
          <p:nvSpPr>
            <p:cNvPr id="40" name="Rectangle 39">
              <a:extLst>
                <a:ext uri="{FF2B5EF4-FFF2-40B4-BE49-F238E27FC236}">
                  <a16:creationId xmlns:a16="http://schemas.microsoft.com/office/drawing/2014/main" id="{F2B2879A-805E-E046-5B5E-5D063E4AD61D}"/>
                </a:ext>
              </a:extLst>
            </p:cNvPr>
            <p:cNvSpPr/>
            <p:nvPr/>
          </p:nvSpPr>
          <p:spPr>
            <a:xfrm>
              <a:off x="8044285" y="5755627"/>
              <a:ext cx="2190963" cy="1455343"/>
            </a:xfrm>
            <a:prstGeom prst="rect">
              <a:avLst/>
            </a:prstGeom>
          </p:spPr>
          <p:txBody>
            <a:bodyPr wrap="square">
              <a:spAutoFit/>
            </a:bodyPr>
            <a:lstStyle/>
            <a:p>
              <a:pPr>
                <a:lnSpc>
                  <a:spcPct val="90000"/>
                </a:lnSpc>
                <a:spcBef>
                  <a:spcPts val="450"/>
                </a:spcBef>
              </a:pPr>
              <a:r>
                <a:rPr lang="en-US" sz="1200" b="1">
                  <a:solidFill>
                    <a:srgbClr val="000000"/>
                  </a:solidFill>
                  <a:latin typeface="+mn-lt"/>
                  <a:ea typeface="Helvetica" charset="0"/>
                  <a:cs typeface="Arial" panose="020B0604020202020204" pitchFamily="34" charset="0"/>
                </a:rPr>
                <a:t>9 Investigates hacked </a:t>
              </a:r>
              <a:br>
                <a:rPr lang="en-US" sz="1200" b="1">
                  <a:solidFill>
                    <a:srgbClr val="000000"/>
                  </a:solidFill>
                  <a:latin typeface="+mn-lt"/>
                  <a:ea typeface="Helvetica" charset="0"/>
                  <a:cs typeface="Arial" panose="020B0604020202020204" pitchFamily="34" charset="0"/>
                </a:rPr>
              </a:br>
              <a:r>
                <a:rPr lang="en-US" sz="1200" b="1">
                  <a:solidFill>
                    <a:srgbClr val="000000"/>
                  </a:solidFill>
                  <a:latin typeface="+mn-lt"/>
                  <a:ea typeface="Helvetica" charset="0"/>
                  <a:cs typeface="Arial" panose="020B0604020202020204" pitchFamily="34" charset="0"/>
                </a:rPr>
                <a:t>surveillance cameras </a:t>
              </a:r>
              <a:br>
                <a:rPr lang="en-US" sz="1200" b="1">
                  <a:solidFill>
                    <a:srgbClr val="000000"/>
                  </a:solidFill>
                  <a:latin typeface="+mn-lt"/>
                  <a:ea typeface="Helvetica" charset="0"/>
                  <a:cs typeface="Arial" panose="020B0604020202020204" pitchFamily="34" charset="0"/>
                </a:rPr>
              </a:br>
              <a:r>
                <a:rPr lang="en-US" sz="1200" b="1">
                  <a:solidFill>
                    <a:srgbClr val="000000"/>
                  </a:solidFill>
                  <a:latin typeface="+mn-lt"/>
                  <a:ea typeface="Helvetica" charset="0"/>
                  <a:cs typeface="Arial" panose="020B0604020202020204" pitchFamily="34" charset="0"/>
                </a:rPr>
                <a:t>across Central Florida</a:t>
              </a:r>
            </a:p>
          </p:txBody>
        </p:sp>
        <p:grpSp>
          <p:nvGrpSpPr>
            <p:cNvPr id="41" name="Group 40">
              <a:extLst>
                <a:ext uri="{FF2B5EF4-FFF2-40B4-BE49-F238E27FC236}">
                  <a16:creationId xmlns:a16="http://schemas.microsoft.com/office/drawing/2014/main" id="{88E3398C-409F-41BA-E540-396CE97862E2}"/>
                </a:ext>
              </a:extLst>
            </p:cNvPr>
            <p:cNvGrpSpPr/>
            <p:nvPr/>
          </p:nvGrpSpPr>
          <p:grpSpPr>
            <a:xfrm>
              <a:off x="5703501" y="3233011"/>
              <a:ext cx="4531745" cy="1935140"/>
              <a:chOff x="5718906" y="4021926"/>
              <a:chExt cx="4531745" cy="953816"/>
            </a:xfrm>
          </p:grpSpPr>
          <p:sp>
            <p:nvSpPr>
              <p:cNvPr id="43" name="Rectangle 42">
                <a:extLst>
                  <a:ext uri="{FF2B5EF4-FFF2-40B4-BE49-F238E27FC236}">
                    <a16:creationId xmlns:a16="http://schemas.microsoft.com/office/drawing/2014/main" id="{C2849F53-63B8-9882-3310-959C2A490EF1}"/>
                  </a:ext>
                </a:extLst>
              </p:cNvPr>
              <p:cNvSpPr/>
              <p:nvPr/>
            </p:nvSpPr>
            <p:spPr>
              <a:xfrm>
                <a:off x="8026381" y="4021926"/>
                <a:ext cx="2224270" cy="953816"/>
              </a:xfrm>
              <a:prstGeom prst="rect">
                <a:avLst/>
              </a:prstGeom>
              <a:solidFill>
                <a:schemeClr val="bg1"/>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endParaRPr>
              </a:p>
            </p:txBody>
          </p:sp>
          <p:sp>
            <p:nvSpPr>
              <p:cNvPr id="46" name="Rectangle 45">
                <a:extLst>
                  <a:ext uri="{FF2B5EF4-FFF2-40B4-BE49-F238E27FC236}">
                    <a16:creationId xmlns:a16="http://schemas.microsoft.com/office/drawing/2014/main" id="{61515FA1-3BF3-5068-C8A6-05D53754282B}"/>
                  </a:ext>
                </a:extLst>
              </p:cNvPr>
              <p:cNvSpPr/>
              <p:nvPr/>
            </p:nvSpPr>
            <p:spPr>
              <a:xfrm>
                <a:off x="5718906" y="4021926"/>
                <a:ext cx="2224270" cy="953816"/>
              </a:xfrm>
              <a:prstGeom prst="rect">
                <a:avLst/>
              </a:prstGeom>
              <a:solidFill>
                <a:schemeClr val="bg1"/>
              </a:solidFill>
              <a:ln w="9525" cap="flat" cmpd="sng" algn="ctr">
                <a:noFill/>
                <a:prstDash val="solid"/>
              </a:ln>
              <a:effectLst/>
            </p:spPr>
            <p:txBody>
              <a:bodyPr rtlCol="0" anchor="ctr"/>
              <a:lstStyle/>
              <a:p>
                <a:pPr algn="ctr" defTabSz="822686" fontAlgn="auto">
                  <a:spcBef>
                    <a:spcPts val="0"/>
                  </a:spcBef>
                  <a:spcAft>
                    <a:spcPts val="0"/>
                  </a:spcAft>
                </a:pPr>
                <a:endParaRPr lang="en-US" sz="1619" kern="0">
                  <a:solidFill>
                    <a:srgbClr val="000000"/>
                  </a:solidFill>
                  <a:latin typeface="+mn-lt"/>
                </a:endParaRPr>
              </a:p>
            </p:txBody>
          </p:sp>
        </p:grpSp>
        <p:pic>
          <p:nvPicPr>
            <p:cNvPr id="47" name="Picture 46">
              <a:extLst>
                <a:ext uri="{FF2B5EF4-FFF2-40B4-BE49-F238E27FC236}">
                  <a16:creationId xmlns:a16="http://schemas.microsoft.com/office/drawing/2014/main" id="{5F313C86-950F-55BE-4E8F-14228C874691}"/>
                </a:ext>
              </a:extLst>
            </p:cNvPr>
            <p:cNvPicPr>
              <a:picLocks noChangeAspect="1"/>
            </p:cNvPicPr>
            <p:nvPr/>
          </p:nvPicPr>
          <p:blipFill rotWithShape="1">
            <a:blip r:embed="rId6"/>
            <a:srcRect r="8438" b="12216"/>
            <a:stretch/>
          </p:blipFill>
          <p:spPr>
            <a:xfrm>
              <a:off x="5750536" y="3296261"/>
              <a:ext cx="2104412" cy="1706188"/>
            </a:xfrm>
            <a:prstGeom prst="rect">
              <a:avLst/>
            </a:prstGeom>
            <a:effectLst/>
          </p:spPr>
        </p:pic>
        <p:pic>
          <p:nvPicPr>
            <p:cNvPr id="48" name="Picture 47">
              <a:extLst>
                <a:ext uri="{FF2B5EF4-FFF2-40B4-BE49-F238E27FC236}">
                  <a16:creationId xmlns:a16="http://schemas.microsoft.com/office/drawing/2014/main" id="{064A4E45-A16C-00E3-B091-4F48BE907BE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4088"/>
            <a:stretch/>
          </p:blipFill>
          <p:spPr>
            <a:xfrm>
              <a:off x="8013289" y="3289280"/>
              <a:ext cx="2224270" cy="1205622"/>
            </a:xfrm>
            <a:prstGeom prst="rect">
              <a:avLst/>
            </a:prstGeom>
            <a:effectLst/>
          </p:spPr>
        </p:pic>
      </p:grpSp>
      <p:sp>
        <p:nvSpPr>
          <p:cNvPr id="5" name="Slide Number Placeholder 4">
            <a:extLst>
              <a:ext uri="{FF2B5EF4-FFF2-40B4-BE49-F238E27FC236}">
                <a16:creationId xmlns:a16="http://schemas.microsoft.com/office/drawing/2014/main" id="{699BDF12-ACD4-45DA-9BB8-6582346B0A12}"/>
              </a:ext>
            </a:extLst>
          </p:cNvPr>
          <p:cNvSpPr>
            <a:spLocks noGrp="1"/>
          </p:cNvSpPr>
          <p:nvPr>
            <p:ph type="sldNum" sz="quarter" idx="12"/>
          </p:nvPr>
        </p:nvSpPr>
        <p:spPr/>
        <p:txBody>
          <a:bodyPr/>
          <a:lstStyle/>
          <a:p>
            <a:fld id="{4898AEC0-503E-4FA4-859C-D0F72D6E3F79}" type="slidenum">
              <a:rPr lang="en-US" noProof="1" smtClean="0"/>
              <a:pPr/>
              <a:t>7</a:t>
            </a:fld>
            <a:endParaRPr lang="en-US" noProof="1"/>
          </a:p>
        </p:txBody>
      </p:sp>
    </p:spTree>
    <p:extLst>
      <p:ext uri="{BB962C8B-B14F-4D97-AF65-F5344CB8AC3E}">
        <p14:creationId xmlns:p14="http://schemas.microsoft.com/office/powerpoint/2010/main" val="55561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1B0AE72-E0C2-43EF-A9E0-30A9BA48165C}"/>
              </a:ext>
            </a:extLst>
          </p:cNvPr>
          <p:cNvPicPr>
            <a:picLocks noGrp="1" noChangeAspect="1"/>
          </p:cNvPicPr>
          <p:nvPr>
            <p:ph type="pic" sz="quarter" idx="1"/>
          </p:nvPr>
        </p:nvPicPr>
        <p:blipFill>
          <a:blip r:embed="rId2" cstate="print">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4B909C0C-81A4-3583-C5B7-FA396FE0D172}"/>
              </a:ext>
            </a:extLst>
          </p:cNvPr>
          <p:cNvSpPr>
            <a:spLocks noGrp="1"/>
          </p:cNvSpPr>
          <p:nvPr>
            <p:ph type="body" sz="quarter" idx="2"/>
          </p:nvPr>
        </p:nvSpPr>
        <p:spPr>
          <a:xfrm>
            <a:off x="406800" y="1036800"/>
            <a:ext cx="3908346" cy="2484000"/>
          </a:xfrm>
        </p:spPr>
        <p:txBody>
          <a:bodyPr>
            <a:normAutofit fontScale="92500"/>
          </a:bodyPr>
          <a:lstStyle/>
          <a:p>
            <a:r>
              <a:rPr lang="en-US" sz="3200" b="1"/>
              <a:t>Should we be worrying about the consequences of IoT?</a:t>
            </a:r>
          </a:p>
        </p:txBody>
      </p:sp>
    </p:spTree>
    <p:extLst>
      <p:ext uri="{BB962C8B-B14F-4D97-AF65-F5344CB8AC3E}">
        <p14:creationId xmlns:p14="http://schemas.microsoft.com/office/powerpoint/2010/main" val="282875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CB0E8A99-2EFC-140F-5710-C8354B345B05}"/>
              </a:ext>
            </a:extLst>
          </p:cNvPr>
          <p:cNvCxnSpPr>
            <a:cxnSpLocks/>
            <a:stCxn id="34" idx="4"/>
            <a:endCxn id="10" idx="0"/>
          </p:cNvCxnSpPr>
          <p:nvPr/>
        </p:nvCxnSpPr>
        <p:spPr>
          <a:xfrm>
            <a:off x="5278363" y="2705298"/>
            <a:ext cx="3700" cy="48442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099AFB2-51C3-2E79-A101-E12A22325645}"/>
              </a:ext>
            </a:extLst>
          </p:cNvPr>
          <p:cNvCxnSpPr>
            <a:cxnSpLocks/>
            <a:stCxn id="37" idx="5"/>
          </p:cNvCxnSpPr>
          <p:nvPr/>
        </p:nvCxnSpPr>
        <p:spPr>
          <a:xfrm>
            <a:off x="4336106" y="2850731"/>
            <a:ext cx="577432" cy="57027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FD2610-5347-431B-3DEA-1838DA062363}"/>
              </a:ext>
            </a:extLst>
          </p:cNvPr>
          <p:cNvCxnSpPr>
            <a:cxnSpLocks/>
            <a:endCxn id="56" idx="7"/>
          </p:cNvCxnSpPr>
          <p:nvPr/>
        </p:nvCxnSpPr>
        <p:spPr>
          <a:xfrm flipH="1">
            <a:off x="4537242" y="4050202"/>
            <a:ext cx="450327" cy="5005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97B5E1-05EE-3909-B704-D8DC8BFBFB78}"/>
              </a:ext>
            </a:extLst>
          </p:cNvPr>
          <p:cNvCxnSpPr>
            <a:cxnSpLocks/>
            <a:stCxn id="7" idx="1"/>
            <a:endCxn id="59" idx="6"/>
          </p:cNvCxnSpPr>
          <p:nvPr/>
        </p:nvCxnSpPr>
        <p:spPr>
          <a:xfrm flipH="1">
            <a:off x="4152275" y="3695868"/>
            <a:ext cx="681095" cy="2325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A2E73AA-7BF8-7F6A-CB3F-86D0BC137101}"/>
              </a:ext>
            </a:extLst>
          </p:cNvPr>
          <p:cNvCxnSpPr>
            <a:cxnSpLocks/>
            <a:stCxn id="40" idx="3"/>
          </p:cNvCxnSpPr>
          <p:nvPr/>
        </p:nvCxnSpPr>
        <p:spPr>
          <a:xfrm flipH="1">
            <a:off x="5710363" y="2912928"/>
            <a:ext cx="478896" cy="5671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C9625A7-712C-230B-C382-315D6EA90AB8}"/>
              </a:ext>
            </a:extLst>
          </p:cNvPr>
          <p:cNvCxnSpPr>
            <a:cxnSpLocks/>
            <a:stCxn id="44" idx="1"/>
          </p:cNvCxnSpPr>
          <p:nvPr/>
        </p:nvCxnSpPr>
        <p:spPr>
          <a:xfrm flipH="1" flipV="1">
            <a:off x="5639642" y="4050202"/>
            <a:ext cx="504574" cy="4867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EF20DBE-8B22-BC16-4C83-CFD67C60CD43}"/>
              </a:ext>
            </a:extLst>
          </p:cNvPr>
          <p:cNvCxnSpPr>
            <a:cxnSpLocks/>
            <a:stCxn id="100" idx="2"/>
            <a:endCxn id="10" idx="6"/>
          </p:cNvCxnSpPr>
          <p:nvPr/>
        </p:nvCxnSpPr>
        <p:spPr>
          <a:xfrm flipH="1" flipV="1">
            <a:off x="5780202" y="3693190"/>
            <a:ext cx="706832" cy="267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DBCA120-6C3C-605B-6D6F-C5E55B6DDF17}"/>
              </a:ext>
            </a:extLst>
          </p:cNvPr>
          <p:cNvSpPr>
            <a:spLocks noGrp="1"/>
          </p:cNvSpPr>
          <p:nvPr>
            <p:ph type="body" sz="quarter" idx="15"/>
          </p:nvPr>
        </p:nvSpPr>
        <p:spPr/>
        <p:txBody>
          <a:bodyPr/>
          <a:lstStyle/>
          <a:p>
            <a:r>
              <a:rPr lang="en-GB"/>
              <a:t>Worrying about the consequences?</a:t>
            </a:r>
          </a:p>
        </p:txBody>
      </p:sp>
      <p:sp>
        <p:nvSpPr>
          <p:cNvPr id="5" name="Title 4">
            <a:extLst>
              <a:ext uri="{FF2B5EF4-FFF2-40B4-BE49-F238E27FC236}">
                <a16:creationId xmlns:a16="http://schemas.microsoft.com/office/drawing/2014/main" id="{33CC4189-8883-F1FA-C67B-503758D1CA3A}"/>
              </a:ext>
            </a:extLst>
          </p:cNvPr>
          <p:cNvSpPr>
            <a:spLocks noGrp="1"/>
          </p:cNvSpPr>
          <p:nvPr>
            <p:ph type="title"/>
          </p:nvPr>
        </p:nvSpPr>
        <p:spPr/>
        <p:txBody>
          <a:bodyPr/>
          <a:lstStyle/>
          <a:p>
            <a:r>
              <a:rPr lang="en-US"/>
              <a:t>Likely scenarios</a:t>
            </a:r>
          </a:p>
        </p:txBody>
      </p:sp>
      <p:sp>
        <p:nvSpPr>
          <p:cNvPr id="10" name="Oval 9">
            <a:extLst>
              <a:ext uri="{FF2B5EF4-FFF2-40B4-BE49-F238E27FC236}">
                <a16:creationId xmlns:a16="http://schemas.microsoft.com/office/drawing/2014/main" id="{7B413F8B-D7D3-222D-03FC-0D099D02B93C}"/>
              </a:ext>
            </a:extLst>
          </p:cNvPr>
          <p:cNvSpPr/>
          <p:nvPr/>
        </p:nvSpPr>
        <p:spPr>
          <a:xfrm>
            <a:off x="4783923" y="3189727"/>
            <a:ext cx="996279" cy="1006925"/>
          </a:xfrm>
          <a:prstGeom prst="ellipse">
            <a:avLst/>
          </a:prstGeom>
          <a:solidFill>
            <a:srgbClr val="007BC0"/>
          </a:solidFill>
          <a:ln w="9525" cap="flat" cmpd="sng" algn="ctr">
            <a:solidFill>
              <a:srgbClr val="007BC0"/>
            </a:solidFill>
            <a:prstDash val="solid"/>
          </a:ln>
          <a:effectLst/>
        </p:spPr>
        <p:txBody>
          <a:bodyPr rtlCol="0" anchor="ctr"/>
          <a:lstStyle/>
          <a:p>
            <a:pPr algn="ctr" defTabSz="822686" fontAlgn="auto">
              <a:spcBef>
                <a:spcPts val="0"/>
              </a:spcBef>
              <a:spcAft>
                <a:spcPts val="0"/>
              </a:spcAft>
            </a:pPr>
            <a:endParaRPr lang="en-US" sz="1080" kern="0">
              <a:latin typeface="+mn-lt"/>
              <a:cs typeface="Arial" panose="020B0604020202020204" pitchFamily="34" charset="0"/>
            </a:endParaRPr>
          </a:p>
        </p:txBody>
      </p:sp>
      <p:sp>
        <p:nvSpPr>
          <p:cNvPr id="21" name="Rectangle 20">
            <a:extLst>
              <a:ext uri="{FF2B5EF4-FFF2-40B4-BE49-F238E27FC236}">
                <a16:creationId xmlns:a16="http://schemas.microsoft.com/office/drawing/2014/main" id="{42D04C8C-D76B-ACBE-056F-007CFA812442}"/>
              </a:ext>
            </a:extLst>
          </p:cNvPr>
          <p:cNvSpPr/>
          <p:nvPr/>
        </p:nvSpPr>
        <p:spPr>
          <a:xfrm>
            <a:off x="3843842" y="1395113"/>
            <a:ext cx="3014572" cy="341632"/>
          </a:xfrm>
          <a:prstGeom prst="rect">
            <a:avLst/>
          </a:prstGeom>
          <a:solidFill>
            <a:scrgbClr r="0" g="0" b="0">
              <a:alpha val="0"/>
            </a:scrgbClr>
          </a:solidFill>
        </p:spPr>
        <p:txBody>
          <a:bodyPr wrap="square">
            <a:spAutoFit/>
          </a:bodyPr>
          <a:lstStyle/>
          <a:p>
            <a:pPr algn="ctr">
              <a:lnSpc>
                <a:spcPct val="90000"/>
              </a:lnSpc>
            </a:pPr>
            <a:r>
              <a:rPr lang="en-US" b="1">
                <a:latin typeface="+mn-lt"/>
                <a:cs typeface="Arial" panose="020B0604020202020204" pitchFamily="34" charset="0"/>
              </a:rPr>
              <a:t>Side channel attacks</a:t>
            </a:r>
          </a:p>
        </p:txBody>
      </p:sp>
      <p:sp>
        <p:nvSpPr>
          <p:cNvPr id="22" name="Rectangle 21">
            <a:extLst>
              <a:ext uri="{FF2B5EF4-FFF2-40B4-BE49-F238E27FC236}">
                <a16:creationId xmlns:a16="http://schemas.microsoft.com/office/drawing/2014/main" id="{D1CD4732-C42F-C869-EE57-CDE085BDA895}"/>
              </a:ext>
            </a:extLst>
          </p:cNvPr>
          <p:cNvSpPr/>
          <p:nvPr/>
        </p:nvSpPr>
        <p:spPr>
          <a:xfrm>
            <a:off x="6917192" y="4698178"/>
            <a:ext cx="2161311" cy="466927"/>
          </a:xfrm>
          <a:prstGeom prst="rect">
            <a:avLst/>
          </a:prstGeom>
          <a:solidFill>
            <a:scrgbClr r="0" g="0" b="0">
              <a:alpha val="0"/>
            </a:scrgbClr>
          </a:solidFill>
        </p:spPr>
        <p:txBody>
          <a:bodyPr/>
          <a:lstStyle/>
          <a:p>
            <a:pPr lvl="0">
              <a:lnSpc>
                <a:spcPct val="90000"/>
              </a:lnSpc>
            </a:pPr>
            <a:r>
              <a:rPr lang="en-US" b="1">
                <a:latin typeface="+mn-lt"/>
                <a:cs typeface="Arial" panose="020B0604020202020204" pitchFamily="34" charset="0"/>
              </a:rPr>
              <a:t>Privilege misuse</a:t>
            </a:r>
          </a:p>
          <a:p>
            <a:pPr lvl="0">
              <a:lnSpc>
                <a:spcPct val="90000"/>
              </a:lnSpc>
            </a:pPr>
            <a:endParaRPr lang="en-US" sz="1080" b="1">
              <a:latin typeface="+mn-lt"/>
              <a:cs typeface="Arial" panose="020B0604020202020204" pitchFamily="34" charset="0"/>
            </a:endParaRPr>
          </a:p>
        </p:txBody>
      </p:sp>
      <p:sp>
        <p:nvSpPr>
          <p:cNvPr id="23" name="Rectangle 22">
            <a:extLst>
              <a:ext uri="{FF2B5EF4-FFF2-40B4-BE49-F238E27FC236}">
                <a16:creationId xmlns:a16="http://schemas.microsoft.com/office/drawing/2014/main" id="{17D945C3-0AA0-2796-831A-2158FAD2A23D}"/>
              </a:ext>
            </a:extLst>
          </p:cNvPr>
          <p:cNvSpPr/>
          <p:nvPr/>
        </p:nvSpPr>
        <p:spPr>
          <a:xfrm>
            <a:off x="260649" y="2116466"/>
            <a:ext cx="2292874" cy="840230"/>
          </a:xfrm>
          <a:prstGeom prst="rect">
            <a:avLst/>
          </a:prstGeom>
          <a:solidFill>
            <a:scrgbClr r="0" g="0" b="0">
              <a:alpha val="0"/>
            </a:scrgbClr>
          </a:solidFill>
        </p:spPr>
        <p:txBody>
          <a:bodyPr wrap="square">
            <a:spAutoFit/>
          </a:bodyPr>
          <a:lstStyle/>
          <a:p>
            <a:pPr lvl="0">
              <a:lnSpc>
                <a:spcPct val="90000"/>
              </a:lnSpc>
            </a:pPr>
            <a:r>
              <a:rPr lang="en-US" b="1">
                <a:latin typeface="+mn-lt"/>
                <a:cs typeface="Arial" panose="020B0604020202020204" pitchFamily="34" charset="0"/>
              </a:rPr>
              <a:t>Malware infection </a:t>
            </a:r>
            <a:br>
              <a:rPr lang="en-US" b="1">
                <a:latin typeface="+mn-lt"/>
                <a:cs typeface="Arial" panose="020B0604020202020204" pitchFamily="34" charset="0"/>
              </a:rPr>
            </a:br>
            <a:r>
              <a:rPr lang="en-US" b="1">
                <a:latin typeface="+mn-lt"/>
                <a:cs typeface="Arial" panose="020B0604020202020204" pitchFamily="34" charset="0"/>
              </a:rPr>
              <a:t>via firmware or </a:t>
            </a:r>
            <a:br>
              <a:rPr lang="en-US" b="1">
                <a:latin typeface="+mn-lt"/>
                <a:cs typeface="Arial" panose="020B0604020202020204" pitchFamily="34" charset="0"/>
              </a:rPr>
            </a:br>
            <a:r>
              <a:rPr lang="en-US" b="1">
                <a:latin typeface="+mn-lt"/>
                <a:cs typeface="Arial" panose="020B0604020202020204" pitchFamily="34" charset="0"/>
              </a:rPr>
              <a:t>3</a:t>
            </a:r>
            <a:r>
              <a:rPr lang="en-US" b="1" baseline="30000">
                <a:latin typeface="+mn-lt"/>
                <a:cs typeface="Arial" panose="020B0604020202020204" pitchFamily="34" charset="0"/>
              </a:rPr>
              <a:t>rd</a:t>
            </a:r>
            <a:r>
              <a:rPr lang="en-US" b="1">
                <a:latin typeface="+mn-lt"/>
                <a:cs typeface="Arial" panose="020B0604020202020204" pitchFamily="34" charset="0"/>
              </a:rPr>
              <a:t> party software</a:t>
            </a:r>
          </a:p>
        </p:txBody>
      </p:sp>
      <p:sp>
        <p:nvSpPr>
          <p:cNvPr id="24" name="Rectangle 23">
            <a:extLst>
              <a:ext uri="{FF2B5EF4-FFF2-40B4-BE49-F238E27FC236}">
                <a16:creationId xmlns:a16="http://schemas.microsoft.com/office/drawing/2014/main" id="{0F3B425E-7022-84E8-EC4D-692A1EF45349}"/>
              </a:ext>
            </a:extLst>
          </p:cNvPr>
          <p:cNvSpPr/>
          <p:nvPr/>
        </p:nvSpPr>
        <p:spPr>
          <a:xfrm>
            <a:off x="1047758" y="3397723"/>
            <a:ext cx="1274709" cy="590931"/>
          </a:xfrm>
          <a:prstGeom prst="rect">
            <a:avLst/>
          </a:prstGeom>
          <a:solidFill>
            <a:scrgbClr r="0" g="0" b="0">
              <a:alpha val="0"/>
            </a:scrgbClr>
          </a:solidFill>
        </p:spPr>
        <p:txBody>
          <a:bodyPr wrap="none">
            <a:spAutoFit/>
          </a:bodyPr>
          <a:lstStyle/>
          <a:p>
            <a:pPr lvl="0">
              <a:lnSpc>
                <a:spcPct val="90000"/>
              </a:lnSpc>
            </a:pPr>
            <a:r>
              <a:rPr lang="en-US" b="1">
                <a:latin typeface="+mn-lt"/>
                <a:cs typeface="Arial" panose="020B0604020202020204" pitchFamily="34" charset="0"/>
              </a:rPr>
              <a:t>Intrusion</a:t>
            </a:r>
            <a:br>
              <a:rPr lang="en-US" b="1">
                <a:latin typeface="+mn-lt"/>
                <a:cs typeface="Arial" panose="020B0604020202020204" pitchFamily="34" charset="0"/>
              </a:rPr>
            </a:br>
            <a:r>
              <a:rPr lang="en-US" b="1">
                <a:latin typeface="+mn-lt"/>
                <a:cs typeface="Arial" panose="020B0604020202020204" pitchFamily="34" charset="0"/>
              </a:rPr>
              <a:t>of privacy</a:t>
            </a:r>
          </a:p>
        </p:txBody>
      </p:sp>
      <p:sp>
        <p:nvSpPr>
          <p:cNvPr id="25" name="Rectangle 24">
            <a:extLst>
              <a:ext uri="{FF2B5EF4-FFF2-40B4-BE49-F238E27FC236}">
                <a16:creationId xmlns:a16="http://schemas.microsoft.com/office/drawing/2014/main" id="{C298E033-02C0-56AC-6836-6690163101CC}"/>
              </a:ext>
            </a:extLst>
          </p:cNvPr>
          <p:cNvSpPr/>
          <p:nvPr/>
        </p:nvSpPr>
        <p:spPr>
          <a:xfrm>
            <a:off x="7928459" y="2231845"/>
            <a:ext cx="2739961" cy="840229"/>
          </a:xfrm>
          <a:prstGeom prst="rect">
            <a:avLst/>
          </a:prstGeom>
          <a:solidFill>
            <a:scrgbClr r="0" g="0" b="0">
              <a:alpha val="0"/>
            </a:scrgbClr>
          </a:solidFill>
        </p:spPr>
        <p:txBody>
          <a:bodyPr wrap="square">
            <a:spAutoFit/>
          </a:bodyPr>
          <a:lstStyle/>
          <a:p>
            <a:pPr lvl="0">
              <a:lnSpc>
                <a:spcPct val="90000"/>
              </a:lnSpc>
            </a:pPr>
            <a:r>
              <a:rPr lang="en-US" b="1">
                <a:latin typeface="+mn-lt"/>
                <a:cs typeface="Arial" panose="020B0604020202020204" pitchFamily="34" charset="0"/>
              </a:rPr>
              <a:t>Distributed </a:t>
            </a:r>
            <a:br>
              <a:rPr lang="en-US" b="1">
                <a:latin typeface="+mn-lt"/>
                <a:cs typeface="Arial" panose="020B0604020202020204" pitchFamily="34" charset="0"/>
              </a:rPr>
            </a:br>
            <a:r>
              <a:rPr lang="en-US" b="1">
                <a:latin typeface="+mn-lt"/>
                <a:cs typeface="Arial" panose="020B0604020202020204" pitchFamily="34" charset="0"/>
              </a:rPr>
              <a:t>Denial-of-Service (DDoS)</a:t>
            </a:r>
          </a:p>
        </p:txBody>
      </p:sp>
      <p:sp>
        <p:nvSpPr>
          <p:cNvPr id="26" name="Rectangle 25">
            <a:extLst>
              <a:ext uri="{FF2B5EF4-FFF2-40B4-BE49-F238E27FC236}">
                <a16:creationId xmlns:a16="http://schemas.microsoft.com/office/drawing/2014/main" id="{B722E200-333F-7261-022F-9B0908B45BA4}"/>
              </a:ext>
            </a:extLst>
          </p:cNvPr>
          <p:cNvSpPr/>
          <p:nvPr/>
        </p:nvSpPr>
        <p:spPr>
          <a:xfrm>
            <a:off x="2127060" y="4689838"/>
            <a:ext cx="1899665" cy="341632"/>
          </a:xfrm>
          <a:prstGeom prst="rect">
            <a:avLst/>
          </a:prstGeom>
          <a:solidFill>
            <a:scrgbClr r="0" g="0" b="0">
              <a:alpha val="0"/>
            </a:scrgbClr>
          </a:solidFill>
        </p:spPr>
        <p:txBody>
          <a:bodyPr wrap="square">
            <a:spAutoFit/>
          </a:bodyPr>
          <a:lstStyle/>
          <a:p>
            <a:pPr lvl="0">
              <a:lnSpc>
                <a:spcPct val="90000"/>
              </a:lnSpc>
            </a:pPr>
            <a:r>
              <a:rPr lang="en-US" b="1">
                <a:latin typeface="+mn-lt"/>
                <a:cs typeface="Arial" panose="020B0604020202020204" pitchFamily="34" charset="0"/>
              </a:rPr>
              <a:t>Physical theft</a:t>
            </a:r>
          </a:p>
        </p:txBody>
      </p:sp>
      <p:pic>
        <p:nvPicPr>
          <p:cNvPr id="7" name="Graphic 6">
            <a:extLst>
              <a:ext uri="{FF2B5EF4-FFF2-40B4-BE49-F238E27FC236}">
                <a16:creationId xmlns:a16="http://schemas.microsoft.com/office/drawing/2014/main" id="{9DFA3177-04AC-AC65-89CA-51CB056191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3370" y="3245868"/>
            <a:ext cx="900000" cy="900000"/>
          </a:xfrm>
          <a:prstGeom prst="rect">
            <a:avLst/>
          </a:prstGeom>
        </p:spPr>
      </p:pic>
      <p:grpSp>
        <p:nvGrpSpPr>
          <p:cNvPr id="8" name="Group 7">
            <a:extLst>
              <a:ext uri="{FF2B5EF4-FFF2-40B4-BE49-F238E27FC236}">
                <a16:creationId xmlns:a16="http://schemas.microsoft.com/office/drawing/2014/main" id="{5CB9B809-934F-F96D-6F7F-F0ECDBAB045E}"/>
              </a:ext>
            </a:extLst>
          </p:cNvPr>
          <p:cNvGrpSpPr/>
          <p:nvPr/>
        </p:nvGrpSpPr>
        <p:grpSpPr>
          <a:xfrm>
            <a:off x="4846363" y="1841298"/>
            <a:ext cx="864000" cy="864000"/>
            <a:chOff x="7349389" y="1892088"/>
            <a:chExt cx="864000" cy="864000"/>
          </a:xfrm>
          <a:solidFill>
            <a:srgbClr val="007BC0"/>
          </a:solidFill>
        </p:grpSpPr>
        <p:sp>
          <p:nvSpPr>
            <p:cNvPr id="34" name="Flowchart: Connector 33">
              <a:extLst>
                <a:ext uri="{FF2B5EF4-FFF2-40B4-BE49-F238E27FC236}">
                  <a16:creationId xmlns:a16="http://schemas.microsoft.com/office/drawing/2014/main" id="{8097121F-7537-7DC7-94CC-BCE0150468E6}"/>
                </a:ext>
              </a:extLst>
            </p:cNvPr>
            <p:cNvSpPr/>
            <p:nvPr/>
          </p:nvSpPr>
          <p:spPr>
            <a:xfrm>
              <a:off x="7349389" y="189208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35" name="Graphic 34">
              <a:extLst>
                <a:ext uri="{FF2B5EF4-FFF2-40B4-BE49-F238E27FC236}">
                  <a16:creationId xmlns:a16="http://schemas.microsoft.com/office/drawing/2014/main" id="{B0BDBB05-DCFC-3E3F-42F5-8FB4E44986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2668" y="1970864"/>
              <a:ext cx="720000" cy="720000"/>
            </a:xfrm>
            <a:prstGeom prst="rect">
              <a:avLst/>
            </a:prstGeom>
          </p:spPr>
        </p:pic>
      </p:grpSp>
      <p:grpSp>
        <p:nvGrpSpPr>
          <p:cNvPr id="36" name="Group 35">
            <a:extLst>
              <a:ext uri="{FF2B5EF4-FFF2-40B4-BE49-F238E27FC236}">
                <a16:creationId xmlns:a16="http://schemas.microsoft.com/office/drawing/2014/main" id="{8F88BCAD-595B-71D0-05BC-F1E67445A2E2}"/>
              </a:ext>
            </a:extLst>
          </p:cNvPr>
          <p:cNvGrpSpPr/>
          <p:nvPr/>
        </p:nvGrpSpPr>
        <p:grpSpPr>
          <a:xfrm>
            <a:off x="3598636" y="2113261"/>
            <a:ext cx="864000" cy="864000"/>
            <a:chOff x="8402298" y="2159598"/>
            <a:chExt cx="864000" cy="864000"/>
          </a:xfrm>
          <a:solidFill>
            <a:srgbClr val="007BC0"/>
          </a:solidFill>
        </p:grpSpPr>
        <p:sp>
          <p:nvSpPr>
            <p:cNvPr id="37" name="Flowchart: Connector 36">
              <a:extLst>
                <a:ext uri="{FF2B5EF4-FFF2-40B4-BE49-F238E27FC236}">
                  <a16:creationId xmlns:a16="http://schemas.microsoft.com/office/drawing/2014/main" id="{84697A28-D240-C4BD-5D69-8EB800A152D3}"/>
                </a:ext>
              </a:extLst>
            </p:cNvPr>
            <p:cNvSpPr/>
            <p:nvPr/>
          </p:nvSpPr>
          <p:spPr>
            <a:xfrm>
              <a:off x="8402298" y="2159598"/>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38" name="Graphic 37">
              <a:extLst>
                <a:ext uri="{FF2B5EF4-FFF2-40B4-BE49-F238E27FC236}">
                  <a16:creationId xmlns:a16="http://schemas.microsoft.com/office/drawing/2014/main" id="{A4F3D64C-C40E-C3A0-0BA1-B1229F97A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70387" y="2238547"/>
              <a:ext cx="720000" cy="720000"/>
            </a:xfrm>
            <a:prstGeom prst="rect">
              <a:avLst/>
            </a:prstGeom>
          </p:spPr>
        </p:pic>
      </p:grpSp>
      <p:grpSp>
        <p:nvGrpSpPr>
          <p:cNvPr id="39" name="Group 38">
            <a:extLst>
              <a:ext uri="{FF2B5EF4-FFF2-40B4-BE49-F238E27FC236}">
                <a16:creationId xmlns:a16="http://schemas.microsoft.com/office/drawing/2014/main" id="{5B74EA74-A15E-ED40-1B3B-00551F851AAA}"/>
              </a:ext>
            </a:extLst>
          </p:cNvPr>
          <p:cNvGrpSpPr/>
          <p:nvPr/>
        </p:nvGrpSpPr>
        <p:grpSpPr>
          <a:xfrm>
            <a:off x="6062729" y="2175458"/>
            <a:ext cx="864000" cy="864000"/>
            <a:chOff x="2885417" y="2199730"/>
            <a:chExt cx="864000" cy="864000"/>
          </a:xfrm>
          <a:solidFill>
            <a:srgbClr val="007BC0"/>
          </a:solidFill>
        </p:grpSpPr>
        <p:sp>
          <p:nvSpPr>
            <p:cNvPr id="40" name="Flowchart: Connector 39">
              <a:extLst>
                <a:ext uri="{FF2B5EF4-FFF2-40B4-BE49-F238E27FC236}">
                  <a16:creationId xmlns:a16="http://schemas.microsoft.com/office/drawing/2014/main" id="{2879F995-754F-F187-3693-38AD3EF1FF50}"/>
                </a:ext>
              </a:extLst>
            </p:cNvPr>
            <p:cNvSpPr/>
            <p:nvPr/>
          </p:nvSpPr>
          <p:spPr>
            <a:xfrm>
              <a:off x="2885417" y="2199730"/>
              <a:ext cx="864000" cy="864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41" name="Graphic 40">
              <a:extLst>
                <a:ext uri="{FF2B5EF4-FFF2-40B4-BE49-F238E27FC236}">
                  <a16:creationId xmlns:a16="http://schemas.microsoft.com/office/drawing/2014/main" id="{F98E1A2F-CA51-1B66-BEF7-12D069F02A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61102" y="2284752"/>
              <a:ext cx="720000" cy="720000"/>
            </a:xfrm>
            <a:prstGeom prst="rect">
              <a:avLst/>
            </a:prstGeom>
          </p:spPr>
        </p:pic>
      </p:grpSp>
      <p:grpSp>
        <p:nvGrpSpPr>
          <p:cNvPr id="43" name="Group 42">
            <a:extLst>
              <a:ext uri="{FF2B5EF4-FFF2-40B4-BE49-F238E27FC236}">
                <a16:creationId xmlns:a16="http://schemas.microsoft.com/office/drawing/2014/main" id="{FBFBC2DE-3811-60E4-1EE8-FD4A1972B5C0}"/>
              </a:ext>
            </a:extLst>
          </p:cNvPr>
          <p:cNvGrpSpPr/>
          <p:nvPr/>
        </p:nvGrpSpPr>
        <p:grpSpPr>
          <a:xfrm>
            <a:off x="6017686" y="4405195"/>
            <a:ext cx="864000" cy="900000"/>
            <a:chOff x="1115517" y="2172205"/>
            <a:chExt cx="864000" cy="900000"/>
          </a:xfrm>
          <a:solidFill>
            <a:srgbClr val="007BC0"/>
          </a:solidFill>
        </p:grpSpPr>
        <p:sp>
          <p:nvSpPr>
            <p:cNvPr id="44" name="Flowchart: Connector 43">
              <a:extLst>
                <a:ext uri="{FF2B5EF4-FFF2-40B4-BE49-F238E27FC236}">
                  <a16:creationId xmlns:a16="http://schemas.microsoft.com/office/drawing/2014/main" id="{9CF37504-EE43-8952-6FDF-6AC3173923DF}"/>
                </a:ext>
              </a:extLst>
            </p:cNvPr>
            <p:cNvSpPr/>
            <p:nvPr/>
          </p:nvSpPr>
          <p:spPr>
            <a:xfrm>
              <a:off x="1115517" y="2172205"/>
              <a:ext cx="864000" cy="900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45" name="Graphic 44">
              <a:extLst>
                <a:ext uri="{FF2B5EF4-FFF2-40B4-BE49-F238E27FC236}">
                  <a16:creationId xmlns:a16="http://schemas.microsoft.com/office/drawing/2014/main" id="{071C01C2-2503-F11D-FAD5-E42C4FBE3E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5270" y="2262205"/>
              <a:ext cx="720000" cy="720000"/>
            </a:xfrm>
            <a:prstGeom prst="rect">
              <a:avLst/>
            </a:prstGeom>
          </p:spPr>
        </p:pic>
      </p:grpSp>
      <p:grpSp>
        <p:nvGrpSpPr>
          <p:cNvPr id="49" name="Group 48">
            <a:extLst>
              <a:ext uri="{FF2B5EF4-FFF2-40B4-BE49-F238E27FC236}">
                <a16:creationId xmlns:a16="http://schemas.microsoft.com/office/drawing/2014/main" id="{099EE6A7-BF49-0A8E-022D-9F0BEAF2DB2D}"/>
              </a:ext>
            </a:extLst>
          </p:cNvPr>
          <p:cNvGrpSpPr/>
          <p:nvPr/>
        </p:nvGrpSpPr>
        <p:grpSpPr>
          <a:xfrm>
            <a:off x="6995594" y="2208074"/>
            <a:ext cx="864000" cy="864000"/>
            <a:chOff x="7349389" y="1892088"/>
            <a:chExt cx="864000" cy="864000"/>
          </a:xfrm>
          <a:solidFill>
            <a:srgbClr val="007BC0"/>
          </a:solidFill>
        </p:grpSpPr>
        <p:sp>
          <p:nvSpPr>
            <p:cNvPr id="50" name="Flowchart: Connector 49">
              <a:extLst>
                <a:ext uri="{FF2B5EF4-FFF2-40B4-BE49-F238E27FC236}">
                  <a16:creationId xmlns:a16="http://schemas.microsoft.com/office/drawing/2014/main" id="{ED8DA139-1AB7-C223-2C4E-462CFADBC46A}"/>
                </a:ext>
              </a:extLst>
            </p:cNvPr>
            <p:cNvSpPr/>
            <p:nvPr/>
          </p:nvSpPr>
          <p:spPr>
            <a:xfrm>
              <a:off x="7349389" y="1892088"/>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51" name="Graphic 50">
              <a:extLst>
                <a:ext uri="{FF2B5EF4-FFF2-40B4-BE49-F238E27FC236}">
                  <a16:creationId xmlns:a16="http://schemas.microsoft.com/office/drawing/2014/main" id="{FC15F90F-8A5F-8ADE-48E7-9783BD8041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2668" y="1970864"/>
              <a:ext cx="720000" cy="720000"/>
            </a:xfrm>
            <a:prstGeom prst="rect">
              <a:avLst/>
            </a:prstGeom>
          </p:spPr>
        </p:pic>
      </p:grpSp>
      <p:grpSp>
        <p:nvGrpSpPr>
          <p:cNvPr id="55" name="Group 54">
            <a:extLst>
              <a:ext uri="{FF2B5EF4-FFF2-40B4-BE49-F238E27FC236}">
                <a16:creationId xmlns:a16="http://schemas.microsoft.com/office/drawing/2014/main" id="{EBFB5C42-C334-64E2-E843-C9F6BA72BDA5}"/>
              </a:ext>
            </a:extLst>
          </p:cNvPr>
          <p:cNvGrpSpPr/>
          <p:nvPr/>
        </p:nvGrpSpPr>
        <p:grpSpPr>
          <a:xfrm>
            <a:off x="3799772" y="4418995"/>
            <a:ext cx="864000" cy="900000"/>
            <a:chOff x="1115517" y="2172205"/>
            <a:chExt cx="864000" cy="900000"/>
          </a:xfrm>
          <a:solidFill>
            <a:srgbClr val="007BC0"/>
          </a:solidFill>
        </p:grpSpPr>
        <p:sp>
          <p:nvSpPr>
            <p:cNvPr id="56" name="Flowchart: Connector 55">
              <a:extLst>
                <a:ext uri="{FF2B5EF4-FFF2-40B4-BE49-F238E27FC236}">
                  <a16:creationId xmlns:a16="http://schemas.microsoft.com/office/drawing/2014/main" id="{D4244F86-748E-A3A5-E704-FBE85F93922F}"/>
                </a:ext>
              </a:extLst>
            </p:cNvPr>
            <p:cNvSpPr/>
            <p:nvPr/>
          </p:nvSpPr>
          <p:spPr>
            <a:xfrm>
              <a:off x="1115517" y="2172205"/>
              <a:ext cx="864000" cy="900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57" name="Graphic 56">
              <a:extLst>
                <a:ext uri="{FF2B5EF4-FFF2-40B4-BE49-F238E27FC236}">
                  <a16:creationId xmlns:a16="http://schemas.microsoft.com/office/drawing/2014/main" id="{AE90066E-2E24-4FF9-FE86-F0C7DF5447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5270" y="2262205"/>
              <a:ext cx="720000" cy="720000"/>
            </a:xfrm>
            <a:prstGeom prst="rect">
              <a:avLst/>
            </a:prstGeom>
          </p:spPr>
        </p:pic>
      </p:grpSp>
      <p:grpSp>
        <p:nvGrpSpPr>
          <p:cNvPr id="58" name="Group 57">
            <a:extLst>
              <a:ext uri="{FF2B5EF4-FFF2-40B4-BE49-F238E27FC236}">
                <a16:creationId xmlns:a16="http://schemas.microsoft.com/office/drawing/2014/main" id="{2EBBA2ED-C012-1FAC-8CB2-7B2859AE011A}"/>
              </a:ext>
            </a:extLst>
          </p:cNvPr>
          <p:cNvGrpSpPr/>
          <p:nvPr/>
        </p:nvGrpSpPr>
        <p:grpSpPr>
          <a:xfrm>
            <a:off x="3288275" y="3287127"/>
            <a:ext cx="864000" cy="864000"/>
            <a:chOff x="2885417" y="2199730"/>
            <a:chExt cx="864000" cy="864000"/>
          </a:xfrm>
          <a:solidFill>
            <a:srgbClr val="007BC0"/>
          </a:solidFill>
        </p:grpSpPr>
        <p:sp>
          <p:nvSpPr>
            <p:cNvPr id="59" name="Flowchart: Connector 58">
              <a:extLst>
                <a:ext uri="{FF2B5EF4-FFF2-40B4-BE49-F238E27FC236}">
                  <a16:creationId xmlns:a16="http://schemas.microsoft.com/office/drawing/2014/main" id="{90D3F74E-7AB0-AD98-D9D9-279E8BBBE00C}"/>
                </a:ext>
              </a:extLst>
            </p:cNvPr>
            <p:cNvSpPr/>
            <p:nvPr/>
          </p:nvSpPr>
          <p:spPr>
            <a:xfrm>
              <a:off x="2885417" y="2199730"/>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60" name="Graphic 59">
              <a:extLst>
                <a:ext uri="{FF2B5EF4-FFF2-40B4-BE49-F238E27FC236}">
                  <a16:creationId xmlns:a16="http://schemas.microsoft.com/office/drawing/2014/main" id="{52177A9D-8C6C-E40C-CD06-7F6E48D9D0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4282" y="2293184"/>
              <a:ext cx="720000" cy="720000"/>
            </a:xfrm>
            <a:prstGeom prst="rect">
              <a:avLst/>
            </a:prstGeom>
          </p:spPr>
        </p:pic>
      </p:grpSp>
      <p:grpSp>
        <p:nvGrpSpPr>
          <p:cNvPr id="61" name="Group 60">
            <a:extLst>
              <a:ext uri="{FF2B5EF4-FFF2-40B4-BE49-F238E27FC236}">
                <a16:creationId xmlns:a16="http://schemas.microsoft.com/office/drawing/2014/main" id="{AC6046E6-A558-6CF8-B834-123525A6E5F5}"/>
              </a:ext>
            </a:extLst>
          </p:cNvPr>
          <p:cNvGrpSpPr/>
          <p:nvPr/>
        </p:nvGrpSpPr>
        <p:grpSpPr>
          <a:xfrm>
            <a:off x="2360035" y="3278804"/>
            <a:ext cx="864000" cy="900000"/>
            <a:chOff x="1115517" y="2172205"/>
            <a:chExt cx="864000" cy="900000"/>
          </a:xfrm>
          <a:solidFill>
            <a:srgbClr val="007BC0"/>
          </a:solidFill>
        </p:grpSpPr>
        <p:sp>
          <p:nvSpPr>
            <p:cNvPr id="62" name="Flowchart: Connector 61">
              <a:extLst>
                <a:ext uri="{FF2B5EF4-FFF2-40B4-BE49-F238E27FC236}">
                  <a16:creationId xmlns:a16="http://schemas.microsoft.com/office/drawing/2014/main" id="{5AB33EC8-68D0-0022-EB3D-A733A8CDCE30}"/>
                </a:ext>
              </a:extLst>
            </p:cNvPr>
            <p:cNvSpPr/>
            <p:nvPr/>
          </p:nvSpPr>
          <p:spPr>
            <a:xfrm>
              <a:off x="1115517" y="2172205"/>
              <a:ext cx="864000" cy="900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63" name="Graphic 62">
              <a:extLst>
                <a:ext uri="{FF2B5EF4-FFF2-40B4-BE49-F238E27FC236}">
                  <a16:creationId xmlns:a16="http://schemas.microsoft.com/office/drawing/2014/main" id="{C5F8CF92-0D86-FA23-1485-08892C1698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5270" y="2262205"/>
              <a:ext cx="720000" cy="720000"/>
            </a:xfrm>
            <a:prstGeom prst="rect">
              <a:avLst/>
            </a:prstGeom>
          </p:spPr>
        </p:pic>
      </p:grpSp>
      <p:grpSp>
        <p:nvGrpSpPr>
          <p:cNvPr id="64" name="Group 63">
            <a:extLst>
              <a:ext uri="{FF2B5EF4-FFF2-40B4-BE49-F238E27FC236}">
                <a16:creationId xmlns:a16="http://schemas.microsoft.com/office/drawing/2014/main" id="{C1BAC224-C773-4123-5155-2C080CFA5666}"/>
              </a:ext>
            </a:extLst>
          </p:cNvPr>
          <p:cNvGrpSpPr/>
          <p:nvPr/>
        </p:nvGrpSpPr>
        <p:grpSpPr>
          <a:xfrm>
            <a:off x="2618894" y="2101826"/>
            <a:ext cx="864000" cy="864000"/>
            <a:chOff x="2885417" y="2199730"/>
            <a:chExt cx="864000" cy="864000"/>
          </a:xfrm>
          <a:solidFill>
            <a:srgbClr val="007BC0"/>
          </a:solidFill>
        </p:grpSpPr>
        <p:sp>
          <p:nvSpPr>
            <p:cNvPr id="65" name="Flowchart: Connector 64">
              <a:extLst>
                <a:ext uri="{FF2B5EF4-FFF2-40B4-BE49-F238E27FC236}">
                  <a16:creationId xmlns:a16="http://schemas.microsoft.com/office/drawing/2014/main" id="{AA194D98-E20B-0617-43C8-E44A2A7D3AA0}"/>
                </a:ext>
              </a:extLst>
            </p:cNvPr>
            <p:cNvSpPr/>
            <p:nvPr/>
          </p:nvSpPr>
          <p:spPr>
            <a:xfrm>
              <a:off x="2885417" y="2199730"/>
              <a:ext cx="864000" cy="864000"/>
            </a:xfrm>
            <a:prstGeom prst="flowChartConnector">
              <a:avLst/>
            </a:prstGeom>
            <a:grpFill/>
            <a:ln w="19050" cap="flat" cmpd="sng" algn="ctr">
              <a:solidFill>
                <a:srgbClr val="007BC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66" name="Graphic 65">
              <a:extLst>
                <a:ext uri="{FF2B5EF4-FFF2-40B4-BE49-F238E27FC236}">
                  <a16:creationId xmlns:a16="http://schemas.microsoft.com/office/drawing/2014/main" id="{F51BD6E7-78A0-9C66-DB84-93D6E023F5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4282" y="2293184"/>
              <a:ext cx="720000" cy="720000"/>
            </a:xfrm>
            <a:prstGeom prst="rect">
              <a:avLst/>
            </a:prstGeom>
          </p:spPr>
        </p:pic>
      </p:grpSp>
      <p:sp>
        <p:nvSpPr>
          <p:cNvPr id="100" name="Flowchart: Connector 99">
            <a:extLst>
              <a:ext uri="{FF2B5EF4-FFF2-40B4-BE49-F238E27FC236}">
                <a16:creationId xmlns:a16="http://schemas.microsoft.com/office/drawing/2014/main" id="{45F45DD5-9D7E-1C91-CCA3-4D26A5540529}"/>
              </a:ext>
            </a:extLst>
          </p:cNvPr>
          <p:cNvSpPr/>
          <p:nvPr/>
        </p:nvSpPr>
        <p:spPr>
          <a:xfrm>
            <a:off x="6487034" y="3245868"/>
            <a:ext cx="864000" cy="900000"/>
          </a:xfrm>
          <a:prstGeom prst="flowChartConnector">
            <a:avLst/>
          </a:prstGeom>
          <a:solidFill>
            <a:srgbClr val="004975"/>
          </a:solidFill>
          <a:ln w="19050" cap="flat" cmpd="sng" algn="ctr">
            <a:solidFill>
              <a:srgbClr val="00497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000000"/>
              </a:solidFill>
              <a:effectLst/>
              <a:uLnTx/>
              <a:uFillTx/>
              <a:latin typeface="Bosch Office Sans"/>
              <a:ea typeface="+mn-ea"/>
              <a:cs typeface="+mn-cs"/>
            </a:endParaRPr>
          </a:p>
        </p:txBody>
      </p:sp>
      <p:pic>
        <p:nvPicPr>
          <p:cNvPr id="98" name="Graphic 97">
            <a:extLst>
              <a:ext uri="{FF2B5EF4-FFF2-40B4-BE49-F238E27FC236}">
                <a16:creationId xmlns:a16="http://schemas.microsoft.com/office/drawing/2014/main" id="{8BD63B99-9A7D-63D6-BCF4-0A10C630FE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77027" y="3311640"/>
            <a:ext cx="720000" cy="720000"/>
          </a:xfrm>
          <a:prstGeom prst="rect">
            <a:avLst/>
          </a:prstGeom>
        </p:spPr>
      </p:pic>
      <p:sp>
        <p:nvSpPr>
          <p:cNvPr id="105" name="Rectangle 104">
            <a:extLst>
              <a:ext uri="{FF2B5EF4-FFF2-40B4-BE49-F238E27FC236}">
                <a16:creationId xmlns:a16="http://schemas.microsoft.com/office/drawing/2014/main" id="{15FF18AA-DE27-F71B-B68B-8A917626F46D}"/>
              </a:ext>
            </a:extLst>
          </p:cNvPr>
          <p:cNvSpPr/>
          <p:nvPr/>
        </p:nvSpPr>
        <p:spPr>
          <a:xfrm>
            <a:off x="7441027" y="3543494"/>
            <a:ext cx="2903359" cy="341632"/>
          </a:xfrm>
          <a:prstGeom prst="rect">
            <a:avLst/>
          </a:prstGeom>
          <a:solidFill>
            <a:scrgbClr r="0" g="0" b="0">
              <a:alpha val="0"/>
            </a:scrgbClr>
          </a:solidFill>
        </p:spPr>
        <p:txBody>
          <a:bodyPr wrap="none">
            <a:spAutoFit/>
          </a:bodyPr>
          <a:lstStyle/>
          <a:p>
            <a:pPr lvl="0">
              <a:lnSpc>
                <a:spcPct val="90000"/>
              </a:lnSpc>
            </a:pPr>
            <a:r>
              <a:rPr lang="en-US" b="1">
                <a:latin typeface="+mn-lt"/>
                <a:cs typeface="Arial" panose="020B0604020202020204" pitchFamily="34" charset="0"/>
              </a:rPr>
              <a:t>Man-in-the-middle attack</a:t>
            </a:r>
          </a:p>
        </p:txBody>
      </p:sp>
      <p:sp>
        <p:nvSpPr>
          <p:cNvPr id="12" name="Slide Number Placeholder 11">
            <a:extLst>
              <a:ext uri="{FF2B5EF4-FFF2-40B4-BE49-F238E27FC236}">
                <a16:creationId xmlns:a16="http://schemas.microsoft.com/office/drawing/2014/main" id="{3C1A39BE-2056-BECD-4F26-BA4CE1B020E0}"/>
              </a:ext>
            </a:extLst>
          </p:cNvPr>
          <p:cNvSpPr>
            <a:spLocks noGrp="1"/>
          </p:cNvSpPr>
          <p:nvPr>
            <p:ph type="sldNum" sz="quarter" idx="12"/>
          </p:nvPr>
        </p:nvSpPr>
        <p:spPr/>
        <p:txBody>
          <a:bodyPr/>
          <a:lstStyle/>
          <a:p>
            <a:fld id="{4898AEC0-503E-4FA4-859C-D0F72D6E3F79}" type="slidenum">
              <a:rPr lang="en-US" noProof="1" smtClean="0"/>
              <a:pPr/>
              <a:t>9</a:t>
            </a:fld>
            <a:endParaRPr lang="en-US" noProof="1"/>
          </a:p>
        </p:txBody>
      </p:sp>
    </p:spTree>
    <p:extLst>
      <p:ext uri="{BB962C8B-B14F-4D97-AF65-F5344CB8AC3E}">
        <p14:creationId xmlns:p14="http://schemas.microsoft.com/office/powerpoint/2010/main" val="165752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AXMLTEMPLATE" val="presentation_169"/>
  <p:tag name="SAXMLCOMPANYNAME" val="bosch"/>
  <p:tag name="MLTEMPLATEVERSION" val="2.0"/>
  <p:tag name="MLLANGUAGE" val="eng"/>
  <p:tag name="SAXCONVERSION" val="2"/>
</p:tagLst>
</file>

<file path=ppt/tags/tag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Left"/>
  <p:tag name="SHAPECLASSPROTECTIONTYPE" val="0"/>
  <p:tag name="COLORS" val="-2;-2;-2;-2;-1;-2"/>
</p:tagLst>
</file>

<file path=ppt/tags/tag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Left"/>
  <p:tag name="SHAPECLASSPROTECTIONTYPE" val="0"/>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Left"/>
  <p:tag name="SHAPECLASSPROTECTIONTYPE" val="0"/>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SAXCONVERTED" val="2"/>
</p:tagLst>
</file>

<file path=ppt/theme/theme1.xml><?xml version="1.0" encoding="utf-8"?>
<a:theme xmlns:a="http://schemas.openxmlformats.org/drawingml/2006/main" name="Bosch 2022">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924039-0E61-4818-99E1-D362E68D7D91}" vid="{B6C1A3BA-AF47-4731-9FD9-D2E65E1AD31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saxML>
  <saxMLTemplate>presentation_169</saxMLTemplate>
  <Variablen>
    <Variable>
      <Name>attachmentremark</Name>
      <OrgInhalt/>
      <Wert/>
      <Platzhalter>False</Platzhalter>
      <DocDatenDialog>True</DocDatenDialog>
      <Label>Attachment</Label>
      <FrageVar>False</FrageVar>
      <Prefix/>
      <Suffix/>
      <WegfallVar/>
      <MussFeld>False</MussFeld>
      <InDokument>True</InDokument>
      <Sektion>AttachmentRemark</Sektion>
      <Reihenfolge>0</Reihenfolge>
    </Variable>
    <Variable>
      <Name>departmentshort</Name>
      <OrgInhalt>BT-VS/MKC</OrgInhalt>
      <Wert>BT-VS/MKC</Wert>
      <Platzhalter>False</Platzhalter>
      <DocDatenDialog>True</DocDatenDialog>
      <Label>Authoring</Label>
      <FrageVar>False</FrageVar>
      <Prefix/>
      <Suffix/>
      <WegfallVar/>
      <MussFeld>False</MussFeld>
      <Trenner>
        <VariableVor>confidentiality</VariableVor>
        <VariableVor>businessunit</VariableVor>
        <Zwischen> | </Zwischen>
        <VariableNach>departmentshort</VariableNach>
      </Trenner>
      <InDokument>True</InDokument>
      <Sektion>Bosch_footer_1</Sektion>
      <Reihenfolge/>
    </Variable>
    <Variable>
      <Name>confidentiality</Name>
      <OrgInhalt>Internal</OrgInhalt>
      <Wert/>
      <Platzhalter>False</Platzhalter>
      <DocDatenDialog>True</DocDatenDialog>
      <Label>Notation of confidentiality</Label>
      <FrageVar>False</FrageVar>
      <Prefix/>
      <Suffix/>
      <WegfallVar/>
      <ComboBox>
        <Option>Internal</Option>
        <Option>Confidential</Option>
        <Option>Strictly confidential</Option>
        <Option/>
      </ComboBox>
      <MussFeld>False</MussFeld>
      <InDokument>True</InDokument>
      <Sektion>Bosch_footer_1</Sektion>
      <Reihenfolge>0</Reihenfolge>
    </Variable>
    <Variable>
      <Name>copyright</Name>
      <OrgInhalt>© Bosch Security Systems B.V. 2023. All rights reserved, also regarding any disposal, exploitation, reproduction, editing, distribution, as well as in the event of applications for industrial property rights.</OrgInhalt>
      <Wert>© Bosch Security Systems B.V. 2023. All rights reserved, also regarding any disposal, exploitation, reproduction, editing, distribution, as well as in the event of applications for industrial property rights.</Wert>
      <Platzhalter>False</Platzhalter>
      <DocDatenDialog>False</DocDatenDialog>
      <Label>$tr_copyright$</Label>
      <FrageVar>False</FrageVar>
      <Prefix/>
      <Suffix/>
      <WegfallVar/>
      <MussFeld>False</MussFeld>
      <Trenner>
        <VariableVor>repositoryremark</VariableVor>
        <Zwischen>&lt;br&gt;</Zwischen>
        <VariableNach>copyright</VariableNach>
      </Trenner>
      <InDokument>True</InDokument>
      <Sektion>Bosch_footer_2</Sektion>
      <Reihenfolge/>
    </Variable>
    <Variable>
      <Name>dateformat</Name>
      <OrgInhalt>2023-04-04</OrgInhalt>
      <Wert>September 2023</Wert>
      <Platzhalter>False</Platzhalter>
      <DocDatenDialog>True</DocDatenDialog>
      <Label>Date</Label>
      <FrageVar>False</FrageVar>
      <Prefix/>
      <Suffix/>
      <WegfallVar/>
      <MussFeld>False</MussFeld>
      <Trenner>
        <VariableVor>departmentshort</VariableVor>
        <VariableVor>confidentiality</VariableVor>
        <VariableVor>businessunit</VariableVor>
        <Zwischen> | </Zwischen>
        <VariableNach>dateformat</VariableNach>
      </Trenner>
      <InDokument>True</InDokument>
      <Sektion>Bosch_footer_1</Sektion>
      <Reihenfolge>0</Reihenfolge>
    </Variable>
    <Variable>
      <Name>businessunit</Name>
      <OrgInhalt>Building Technologies</OrgInhalt>
      <Wert>Building Technologies</Wert>
      <Platzhalter>False</Platzhalter>
      <DocDatenDialog>False</DocDatenDialog>
      <Label>$tr_businessunit$</Label>
      <FrageVar>False</FrageVar>
      <Prefix/>
      <Suffix/>
      <WegfallVar/>
      <MussFeld>False</MussFeld>
      <Trenner>
        <VariableVor>confidentiality</VariableVor>
        <Zwischen> | </Zwischen>
        <VariableNach>businessunit</VariableNach>
      </Trenner>
      <InDokument>True</InDokument>
      <Sektion>Bosch_footer_1</Sektion>
      <Reihenfolge>0</Reihenfolge>
    </Variable>
    <Variable>
      <Name>repositoryremark</Name>
      <OrgInhalt/>
      <Wert/>
      <Platzhalter>False</Platzhalter>
      <DocDatenDialog>True</DocDatenDialog>
      <Label>Filing note</Label>
      <FrageVar>False</FrageVar>
      <Prefix/>
      <Suffix/>
      <WegfallVar/>
      <MussFeld>False</MussFeld>
      <InDokument>True</InDokument>
      <Sektion>Bosch_footer_2</Sektion>
      <Reihenfolge>0</Reihenfolge>
    </Variable>
  </Variablen>
</saxML>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sax_Colors>
  <Line size="7">
    <Color val="9e2896" tooltip="Bosch Purple 40"/>
    <Color val="551151" tooltip="Bosch Purple 20"/>
  </Line>
  <Line size="7">
    <Color val="007bc0" tooltip="Bosch Blue 50"/>
    <Color val="004975" tooltip="Bosch Blue 30"/>
  </Line>
  <Line size="7">
    <Color val="18837e" tooltip="Bosch Turquoise 50"/>
    <Color val="0a4f4b" tooltip="Bosch Turquoise 30"/>
  </Line>
  <Line size="7">
    <Color val="00884a" tooltip="Bosch Green 50"/>
    <Color val="00512a" tooltip="Bosch Green 30"/>
  </Line>
</sax_Colors>
</file>

<file path=customXml/item5.xml><?xml version="1.0" encoding="utf-8"?>
<ct:contentTypeSchema xmlns:ct="http://schemas.microsoft.com/office/2006/metadata/contentType" xmlns:ma="http://schemas.microsoft.com/office/2006/metadata/properties/metaAttributes" ct:_="" ma:_="" ma:contentTypeName="Document" ma:contentTypeID="0x01010029B0947B51F66C41BA99364D82C35436" ma:contentTypeVersion="12" ma:contentTypeDescription="Create a new document." ma:contentTypeScope="" ma:versionID="f445ea520efcda1b2b5920b55c117ff0">
  <xsd:schema xmlns:xsd="http://www.w3.org/2001/XMLSchema" xmlns:xs="http://www.w3.org/2001/XMLSchema" xmlns:p="http://schemas.microsoft.com/office/2006/metadata/properties" xmlns:ns2="436eb184-a3a2-437c-a969-89201688a7d5" xmlns:ns3="83c5cfbb-c6f0-443f-8c15-75144ba176fa" targetNamespace="http://schemas.microsoft.com/office/2006/metadata/properties" ma:root="true" ma:fieldsID="78362db7d260f2a8c966f27b5638e183" ns2:_="" ns3:_="">
    <xsd:import namespace="436eb184-a3a2-437c-a969-89201688a7d5"/>
    <xsd:import namespace="83c5cfbb-c6f0-443f-8c15-75144ba176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6eb184-a3a2-437c-a969-89201688a7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c5cfbb-c6f0-443f-8c15-75144ba176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B32F51-DFF6-4E7F-A4F9-A3BAC4AE61C2}">
  <ds:schemaRefs>
    <ds:schemaRef ds:uri="68a3751c-8439-49c1-82bc-14bb4ae83a5d"/>
    <ds:schemaRef ds:uri="e4f15ec2-b070-4ef2-af34-e078ed559bd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792ABE7-6C3B-48AE-9006-F809AF2F9370}">
  <ds:schemaRefs/>
</ds:datastoreItem>
</file>

<file path=customXml/itemProps3.xml><?xml version="1.0" encoding="utf-8"?>
<ds:datastoreItem xmlns:ds="http://schemas.openxmlformats.org/officeDocument/2006/customXml" ds:itemID="{C56BDF37-20E4-4AE8-98B0-CCFB70A3B18D}">
  <ds:schemaRefs>
    <ds:schemaRef ds:uri="http://schemas.microsoft.com/sharepoint/v3/contenttype/forms"/>
  </ds:schemaRefs>
</ds:datastoreItem>
</file>

<file path=customXml/itemProps4.xml><?xml version="1.0" encoding="utf-8"?>
<ds:datastoreItem xmlns:ds="http://schemas.openxmlformats.org/officeDocument/2006/customXml" ds:itemID="{D0252559-44F8-474C-B66D-E357B88E32C2}">
  <ds:schemaRefs/>
</ds:datastoreItem>
</file>

<file path=customXml/itemProps5.xml><?xml version="1.0" encoding="utf-8"?>
<ds:datastoreItem xmlns:ds="http://schemas.openxmlformats.org/officeDocument/2006/customXml" ds:itemID="{F7A74343-C87D-4EEF-A09A-61E1115F7700}">
  <ds:schemaRefs>
    <ds:schemaRef ds:uri="436eb184-a3a2-437c-a969-89201688a7d5"/>
    <ds:schemaRef ds:uri="83c5cfbb-c6f0-443f-8c15-75144ba176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presentation_169_1</Template>
  <TotalTime>0</TotalTime>
  <Words>3580</Words>
  <Application>Microsoft Office PowerPoint</Application>
  <PresentationFormat>Custom</PresentationFormat>
  <Paragraphs>482</Paragraphs>
  <Slides>23</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Bosch Office Sans</vt:lpstr>
      <vt:lpstr>Calibri</vt:lpstr>
      <vt:lpstr>Open Sans</vt:lpstr>
      <vt:lpstr>Symbol</vt:lpstr>
      <vt:lpstr>Wingdings</vt:lpstr>
      <vt:lpstr>Wingdings 3</vt:lpstr>
      <vt:lpstr>Bosch 2022</vt:lpstr>
      <vt:lpstr>Data security in a hyper-connected world</vt:lpstr>
      <vt:lpstr>PowerPoint Presentation</vt:lpstr>
      <vt:lpstr>Data and connectivity are on a rise</vt:lpstr>
      <vt:lpstr>Data is key</vt:lpstr>
      <vt:lpstr>Data security and privacy</vt:lpstr>
      <vt:lpstr>From capturing images to smart sensors</vt:lpstr>
      <vt:lpstr>Balancing between</vt:lpstr>
      <vt:lpstr>PowerPoint Presentation</vt:lpstr>
      <vt:lpstr>Likely scenarios</vt:lpstr>
      <vt:lpstr>Protecting personal data</vt:lpstr>
      <vt:lpstr>Protecting personal data</vt:lpstr>
      <vt:lpstr>What this involves</vt:lpstr>
      <vt:lpstr>PowerPoint Presentation</vt:lpstr>
      <vt:lpstr>Maximizing data security to meet the highest reliability standards</vt:lpstr>
      <vt:lpstr>Maximizing data security to meet the highest reliability standards</vt:lpstr>
      <vt:lpstr>PowerPoint Presentation</vt:lpstr>
      <vt:lpstr>Secure and cyber resilient for peace of mind</vt:lpstr>
      <vt:lpstr>PowerPoint Presentation</vt:lpstr>
      <vt:lpstr>A four-step approach considering complete infrastructure</vt:lpstr>
      <vt:lpstr>Create trust with authentication</vt:lpstr>
      <vt:lpstr>Secure data</vt:lpstr>
      <vt:lpstr>User access rights and IT industry standards</vt:lpstr>
      <vt:lpstr>What can we do to optimize our systems for GDPR?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security + IVA Pro</dc:title>
  <dc:creator>Smolenaers Roel (BT-VS/MKC)</dc:creator>
  <cp:lastModifiedBy>Smolenaers Roel (BT-VS/MKC)</cp:lastModifiedBy>
  <cp:revision>1</cp:revision>
  <dcterms:created xsi:type="dcterms:W3CDTF">2023-04-04T13:22:05Z</dcterms:created>
  <dcterms:modified xsi:type="dcterms:W3CDTF">2023-10-02T12:09:13Z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ttachmentremark">
    <vt:lpwstr>$attachmentremark$</vt:lpwstr>
  </property>
  <property fmtid="{D5CDD505-2E9C-101B-9397-08002B2CF9AE}" pid="3" name="confidentiality">
    <vt:lpwstr>$confidentiality_internal$</vt:lpwstr>
  </property>
  <property fmtid="{D5CDD505-2E9C-101B-9397-08002B2CF9AE}" pid="4" name="copyright">
    <vt:lpwstr>$copyright$</vt:lpwstr>
  </property>
  <property fmtid="{D5CDD505-2E9C-101B-9397-08002B2CF9AE}" pid="5" name="dateformat">
    <vt:lpwstr>$dateformat$</vt:lpwstr>
  </property>
  <property fmtid="{D5CDD505-2E9C-101B-9397-08002B2CF9AE}" pid="6" name="businessunit">
    <vt:lpwstr>$businessunit$</vt:lpwstr>
  </property>
  <property fmtid="{D5CDD505-2E9C-101B-9397-08002B2CF9AE}" pid="7" name="repositoryremark">
    <vt:lpwstr>$repositoryremark$</vt:lpwstr>
  </property>
  <property fmtid="{D5CDD505-2E9C-101B-9397-08002B2CF9AE}" pid="8" name="ContentTypeId">
    <vt:lpwstr>0x01010029B0947B51F66C41BA99364D82C35436</vt:lpwstr>
  </property>
  <property fmtid="{D5CDD505-2E9C-101B-9397-08002B2CF9AE}" pid="9" name="MediaServiceImageTags">
    <vt:lpwstr/>
  </property>
</Properties>
</file>