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ags/tag5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4.xml" ContentType="application/vnd.openxmlformats-officedocument.presentationml.tags+xml"/>
  <Override PartName="/ppt/notesSlides/notesSlide6.xml" ContentType="application/vnd.openxmlformats-officedocument.presentationml.notesSlide+xml"/>
  <Override PartName="/ppt/tags/tag5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6"/>
  </p:sldMasterIdLst>
  <p:notesMasterIdLst>
    <p:notesMasterId r:id="rId39"/>
  </p:notesMasterIdLst>
  <p:sldIdLst>
    <p:sldId id="256" r:id="rId7"/>
    <p:sldId id="2147376676" r:id="rId8"/>
    <p:sldId id="1718" r:id="rId9"/>
    <p:sldId id="1710" r:id="rId10"/>
    <p:sldId id="1727" r:id="rId11"/>
    <p:sldId id="1705" r:id="rId12"/>
    <p:sldId id="1707" r:id="rId13"/>
    <p:sldId id="1709" r:id="rId14"/>
    <p:sldId id="490" r:id="rId15"/>
    <p:sldId id="262" r:id="rId16"/>
    <p:sldId id="1719" r:id="rId17"/>
    <p:sldId id="1720" r:id="rId18"/>
    <p:sldId id="2147376675" r:id="rId19"/>
    <p:sldId id="265" r:id="rId20"/>
    <p:sldId id="266" r:id="rId21"/>
    <p:sldId id="271" r:id="rId22"/>
    <p:sldId id="526" r:id="rId23"/>
    <p:sldId id="267" r:id="rId24"/>
    <p:sldId id="1721" r:id="rId25"/>
    <p:sldId id="1722" r:id="rId26"/>
    <p:sldId id="1723" r:id="rId27"/>
    <p:sldId id="269" r:id="rId28"/>
    <p:sldId id="422" r:id="rId29"/>
    <p:sldId id="268" r:id="rId30"/>
    <p:sldId id="263" r:id="rId31"/>
    <p:sldId id="261" r:id="rId32"/>
    <p:sldId id="1725" r:id="rId33"/>
    <p:sldId id="270" r:id="rId34"/>
    <p:sldId id="272" r:id="rId35"/>
    <p:sldId id="528" r:id="rId36"/>
    <p:sldId id="1717" r:id="rId37"/>
    <p:sldId id="1726" r:id="rId38"/>
  </p:sldIdLst>
  <p:sldSz cx="10969625" cy="6170613"/>
  <p:notesSz cx="6858000" cy="9144000"/>
  <p:custDataLst>
    <p:tags r:id="rId40"/>
  </p:custDataLst>
  <p:defaultTextStyle>
    <a:defPPr>
      <a:defRPr lang="de-DE"/>
    </a:defPPr>
    <a:lvl1pPr algn="l" rtl="0" fontAlgn="base">
      <a:spcBef>
        <a:spcPct val="0"/>
      </a:spcBef>
      <a:spcAft>
        <a:spcPct val="0"/>
      </a:spcAft>
      <a:defRPr kern="1200">
        <a:solidFill>
          <a:schemeClr val="tx1"/>
        </a:solidFill>
        <a:latin typeface="Bosch Office Sans" pitchFamily="34" charset="0"/>
        <a:ea typeface="+mn-ea"/>
        <a:cs typeface="+mn-cs"/>
      </a:defRPr>
    </a:lvl1pPr>
    <a:lvl2pPr marL="411137" algn="l" rtl="0" fontAlgn="base">
      <a:spcBef>
        <a:spcPct val="0"/>
      </a:spcBef>
      <a:spcAft>
        <a:spcPct val="0"/>
      </a:spcAft>
      <a:defRPr kern="1200">
        <a:solidFill>
          <a:schemeClr val="tx1"/>
        </a:solidFill>
        <a:latin typeface="Bosch Office Sans" pitchFamily="34" charset="0"/>
        <a:ea typeface="+mn-ea"/>
        <a:cs typeface="+mn-cs"/>
      </a:defRPr>
    </a:lvl2pPr>
    <a:lvl3pPr marL="822275" algn="l" rtl="0" fontAlgn="base">
      <a:spcBef>
        <a:spcPct val="0"/>
      </a:spcBef>
      <a:spcAft>
        <a:spcPct val="0"/>
      </a:spcAft>
      <a:defRPr kern="1200">
        <a:solidFill>
          <a:schemeClr val="tx1"/>
        </a:solidFill>
        <a:latin typeface="Bosch Office Sans" pitchFamily="34" charset="0"/>
        <a:ea typeface="+mn-ea"/>
        <a:cs typeface="+mn-cs"/>
      </a:defRPr>
    </a:lvl3pPr>
    <a:lvl4pPr marL="1233411" algn="l" rtl="0" fontAlgn="base">
      <a:spcBef>
        <a:spcPct val="0"/>
      </a:spcBef>
      <a:spcAft>
        <a:spcPct val="0"/>
      </a:spcAft>
      <a:defRPr kern="1200">
        <a:solidFill>
          <a:schemeClr val="tx1"/>
        </a:solidFill>
        <a:latin typeface="Bosch Office Sans" pitchFamily="34" charset="0"/>
        <a:ea typeface="+mn-ea"/>
        <a:cs typeface="+mn-cs"/>
      </a:defRPr>
    </a:lvl4pPr>
    <a:lvl5pPr marL="1644549" algn="l" rtl="0" fontAlgn="base">
      <a:spcBef>
        <a:spcPct val="0"/>
      </a:spcBef>
      <a:spcAft>
        <a:spcPct val="0"/>
      </a:spcAft>
      <a:defRPr kern="1200">
        <a:solidFill>
          <a:schemeClr val="tx1"/>
        </a:solidFill>
        <a:latin typeface="Bosch Office Sans" pitchFamily="34" charset="0"/>
        <a:ea typeface="+mn-ea"/>
        <a:cs typeface="+mn-cs"/>
      </a:defRPr>
    </a:lvl5pPr>
    <a:lvl6pPr marL="2055686" algn="l" defTabSz="822275" rtl="0" eaLnBrk="1" latinLnBrk="0" hangingPunct="1">
      <a:defRPr kern="1200">
        <a:solidFill>
          <a:schemeClr val="tx1"/>
        </a:solidFill>
        <a:latin typeface="Bosch Office Sans" pitchFamily="34" charset="0"/>
        <a:ea typeface="+mn-ea"/>
        <a:cs typeface="+mn-cs"/>
      </a:defRPr>
    </a:lvl6pPr>
    <a:lvl7pPr marL="2466823" algn="l" defTabSz="822275" rtl="0" eaLnBrk="1" latinLnBrk="0" hangingPunct="1">
      <a:defRPr kern="1200">
        <a:solidFill>
          <a:schemeClr val="tx1"/>
        </a:solidFill>
        <a:latin typeface="Bosch Office Sans" pitchFamily="34" charset="0"/>
        <a:ea typeface="+mn-ea"/>
        <a:cs typeface="+mn-cs"/>
      </a:defRPr>
    </a:lvl7pPr>
    <a:lvl8pPr marL="2877960" algn="l" defTabSz="822275" rtl="0" eaLnBrk="1" latinLnBrk="0" hangingPunct="1">
      <a:defRPr kern="1200">
        <a:solidFill>
          <a:schemeClr val="tx1"/>
        </a:solidFill>
        <a:latin typeface="Bosch Office Sans" pitchFamily="34" charset="0"/>
        <a:ea typeface="+mn-ea"/>
        <a:cs typeface="+mn-cs"/>
      </a:defRPr>
    </a:lvl8pPr>
    <a:lvl9pPr marL="3289097" algn="l" defTabSz="822275" rtl="0" eaLnBrk="1" latinLnBrk="0" hangingPunct="1">
      <a:defRPr kern="1200">
        <a:solidFill>
          <a:schemeClr val="tx1"/>
        </a:solidFill>
        <a:latin typeface="Bosch Office Sans"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BC0"/>
    <a:srgbClr val="0A9BD9"/>
    <a:srgbClr val="F8F8F8"/>
    <a:srgbClr val="999F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87712" autoAdjust="0"/>
  </p:normalViewPr>
  <p:slideViewPr>
    <p:cSldViewPr snapToGrid="0">
      <p:cViewPr varScale="1">
        <p:scale>
          <a:sx n="118" d="100"/>
          <a:sy n="118" d="100"/>
        </p:scale>
        <p:origin x="657"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tags" Target="tags/tag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07911F-CEAF-4F0B-98BD-EFB38C6572AA}" type="datetimeFigureOut">
              <a:rPr lang="de-DE" smtClean="0"/>
              <a:t>17.02.2023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2D48B2-9EB0-4B37-9B35-FC11E2EA535A}" type="slidenum">
              <a:rPr lang="de-DE" smtClean="0"/>
              <a:t>‹#›</a:t>
            </a:fld>
            <a:endParaRPr lang="de-DE"/>
          </a:p>
        </p:txBody>
      </p:sp>
    </p:spTree>
    <p:extLst>
      <p:ext uri="{BB962C8B-B14F-4D97-AF65-F5344CB8AC3E}">
        <p14:creationId xmlns:p14="http://schemas.microsoft.com/office/powerpoint/2010/main" val="2203153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202124"/>
                </a:solidFill>
                <a:latin typeface="+mn-lt"/>
                <a:cs typeface="Arial" panose="020B0604020202020204" pitchFamily="34" charset="0"/>
              </a:rPr>
              <a:t>The Center for Internet Security (CIS) benchmarks are a set of best-practice cybersecurity standards for a range of IT systems and products</a:t>
            </a:r>
            <a:endParaRPr lang="en-US" sz="1200" i="1" dirty="0">
              <a:latin typeface="+mn-lt"/>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92D48B2-9EB0-4B37-9B35-FC11E2EA535A}" type="slidenum">
              <a:rPr lang="de-DE" smtClean="0"/>
              <a:t>12</a:t>
            </a:fld>
            <a:endParaRPr lang="de-DE"/>
          </a:p>
        </p:txBody>
      </p:sp>
    </p:spTree>
    <p:extLst>
      <p:ext uri="{BB962C8B-B14F-4D97-AF65-F5344CB8AC3E}">
        <p14:creationId xmlns:p14="http://schemas.microsoft.com/office/powerpoint/2010/main" val="378665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noProof="0" dirty="0"/>
              <a:t>Software and IoT company</a:t>
            </a:r>
          </a:p>
          <a:p>
            <a:pPr marL="171450" indent="-171450">
              <a:buFont typeface="Arial" panose="020B0604020202020204" pitchFamily="34" charset="0"/>
              <a:buChar char="•"/>
            </a:pPr>
            <a:r>
              <a:rPr lang="en-US" b="0" i="0" noProof="0" dirty="0">
                <a:solidFill>
                  <a:srgbClr val="000000"/>
                </a:solidFill>
                <a:effectLst/>
                <a:latin typeface="Bosch Sans"/>
              </a:rPr>
              <a:t>Employ approx. 35,000 software developers</a:t>
            </a:r>
          </a:p>
          <a:p>
            <a:pPr marL="171450" indent="-171450">
              <a:buFont typeface="Arial" panose="020B0604020202020204" pitchFamily="34" charset="0"/>
              <a:buChar char="•"/>
            </a:pPr>
            <a:r>
              <a:rPr lang="en-US" b="0" i="0" noProof="0" dirty="0">
                <a:solidFill>
                  <a:srgbClr val="000000"/>
                </a:solidFill>
                <a:effectLst/>
                <a:latin typeface="Bosch Sans"/>
              </a:rPr>
              <a:t>Annual investment in building up software competence &gt; 4.5 bn dollars</a:t>
            </a:r>
          </a:p>
          <a:p>
            <a:pPr marL="171450" indent="-171450">
              <a:buFont typeface="Arial" panose="020B0604020202020204" pitchFamily="34" charset="0"/>
              <a:buChar char="•"/>
            </a:pPr>
            <a:r>
              <a:rPr lang="en-US" b="0" i="0" noProof="0" dirty="0">
                <a:solidFill>
                  <a:srgbClr val="000000"/>
                </a:solidFill>
                <a:effectLst/>
                <a:latin typeface="Bosch Sans"/>
              </a:rPr>
              <a:t>Establishment of the Bosch Center for Artificial Intelligence in 2017</a:t>
            </a:r>
          </a:p>
          <a:p>
            <a:pPr marL="171450" indent="-171450">
              <a:buFont typeface="Arial" panose="020B0604020202020204" pitchFamily="34" charset="0"/>
              <a:buChar char="•"/>
            </a:pPr>
            <a:r>
              <a:rPr lang="en-US" b="0" i="0" noProof="0" dirty="0">
                <a:solidFill>
                  <a:srgbClr val="000000"/>
                </a:solidFill>
                <a:effectLst/>
                <a:latin typeface="Bosch Sans"/>
              </a:rPr>
              <a:t>By 2025, every Bosch product will either be equipped with AI or manufactured with its help</a:t>
            </a:r>
            <a:endParaRPr lang="en-US" noProof="0" dirty="0"/>
          </a:p>
          <a:p>
            <a:endParaRPr lang="en-US" dirty="0"/>
          </a:p>
        </p:txBody>
      </p:sp>
      <p:sp>
        <p:nvSpPr>
          <p:cNvPr id="4" name="Slide Number Placeholder 3"/>
          <p:cNvSpPr>
            <a:spLocks noGrp="1"/>
          </p:cNvSpPr>
          <p:nvPr>
            <p:ph type="sldNum" sz="quarter" idx="5"/>
          </p:nvPr>
        </p:nvSpPr>
        <p:spPr/>
        <p:txBody>
          <a:bodyPr/>
          <a:lstStyle/>
          <a:p>
            <a:fld id="{492D48B2-9EB0-4B37-9B35-FC11E2EA535A}" type="slidenum">
              <a:rPr lang="de-DE" smtClean="0"/>
              <a:t>13</a:t>
            </a:fld>
            <a:endParaRPr lang="de-DE"/>
          </a:p>
        </p:txBody>
      </p:sp>
    </p:spTree>
    <p:extLst>
      <p:ext uri="{BB962C8B-B14F-4D97-AF65-F5344CB8AC3E}">
        <p14:creationId xmlns:p14="http://schemas.microsoft.com/office/powerpoint/2010/main" val="36879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latin typeface="Arial" panose="020B0604020202020204" pitchFamily="34" charset="0"/>
                <a:ea typeface="Times New Roman" panose="02020603050405020304" pitchFamily="18" charset="0"/>
                <a:cs typeface="Arial" panose="020B0604020202020204" pitchFamily="34" charset="0"/>
              </a:rPr>
              <a:t>The Crypto Co-Processor is responsible for storing private keys, encryption functions (Triple DES and AES 256), cryptographic functions such as generating Hashes, and PKI functions such as certificate validation. Any critical information placed inside the TPM, such as private keys, cannot be extracted</a:t>
            </a:r>
            <a:endParaRPr lang="en-US" i="1"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92D48B2-9EB0-4B37-9B35-FC11E2EA535A}" type="slidenum">
              <a:rPr lang="de-DE" smtClean="0"/>
              <a:t>18</a:t>
            </a:fld>
            <a:endParaRPr lang="de-DE"/>
          </a:p>
        </p:txBody>
      </p:sp>
    </p:spTree>
    <p:extLst>
      <p:ext uri="{BB962C8B-B14F-4D97-AF65-F5344CB8AC3E}">
        <p14:creationId xmlns:p14="http://schemas.microsoft.com/office/powerpoint/2010/main" val="3017541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2D48B2-9EB0-4B37-9B35-FC11E2EA535A}" type="slidenum">
              <a:rPr lang="de-DE" smtClean="0"/>
              <a:t>21</a:t>
            </a:fld>
            <a:endParaRPr lang="de-DE"/>
          </a:p>
        </p:txBody>
      </p:sp>
    </p:spTree>
    <p:extLst>
      <p:ext uri="{BB962C8B-B14F-4D97-AF65-F5344CB8AC3E}">
        <p14:creationId xmlns:p14="http://schemas.microsoft.com/office/powerpoint/2010/main" val="3477958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664" indent="-285664">
              <a:buFont typeface="Arial" panose="020B0604020202020204" pitchFamily="34" charset="0"/>
              <a:buChar char="•"/>
            </a:pPr>
            <a:r>
              <a:rPr lang="en-US" sz="1200" dirty="0"/>
              <a:t>LunEncryption: This certificate and private key are used to encrypt local or "edge" recording media </a:t>
            </a:r>
          </a:p>
          <a:p>
            <a:endParaRPr lang="en-US" sz="1200" dirty="0"/>
          </a:p>
          <a:p>
            <a:pPr marL="285664" indent="-285664">
              <a:buFont typeface="Arial" panose="020B0604020202020204" pitchFamily="34" charset="0"/>
              <a:buChar char="•"/>
            </a:pPr>
            <a:r>
              <a:rPr lang="en-US" sz="1200" dirty="0"/>
              <a:t>CfgEncryption: This key is used to encrypt the configuration of the device. If the device is sold or needs to be returned to repair, deleting this key will essentially factory default the camera</a:t>
            </a:r>
          </a:p>
          <a:p>
            <a:r>
              <a:rPr lang="en-US" sz="1200" dirty="0"/>
              <a:t> </a:t>
            </a:r>
          </a:p>
          <a:p>
            <a:pPr marL="285664" indent="-285664">
              <a:buFont typeface="Arial" panose="020B0604020202020204" pitchFamily="34" charset="0"/>
              <a:buChar char="•"/>
            </a:pPr>
            <a:r>
              <a:rPr lang="en-US" sz="1200" dirty="0"/>
              <a:t>Default HTTPS Server Certificate: Facilitates encrypted communications for communications and video</a:t>
            </a:r>
          </a:p>
          <a:p>
            <a:endParaRPr lang="en-US" sz="1200" dirty="0"/>
          </a:p>
          <a:p>
            <a:pPr marL="285664" indent="-285664">
              <a:buFont typeface="Arial" panose="020B0604020202020204" pitchFamily="34" charset="0"/>
              <a:buChar char="•"/>
            </a:pPr>
            <a:r>
              <a:rPr lang="en-US" sz="1200" dirty="0"/>
              <a:t>Bosch ST root CA: This is factory injected Escrypt root certificate for authenticity of manufacturing </a:t>
            </a:r>
          </a:p>
          <a:p>
            <a:endParaRPr lang="en-US" dirty="0"/>
          </a:p>
        </p:txBody>
      </p:sp>
      <p:sp>
        <p:nvSpPr>
          <p:cNvPr id="4" name="Slide Number Placeholder 3"/>
          <p:cNvSpPr>
            <a:spLocks noGrp="1"/>
          </p:cNvSpPr>
          <p:nvPr>
            <p:ph type="sldNum" sz="quarter" idx="5"/>
          </p:nvPr>
        </p:nvSpPr>
        <p:spPr/>
        <p:txBody>
          <a:bodyPr/>
          <a:lstStyle/>
          <a:p>
            <a:fld id="{492D48B2-9EB0-4B37-9B35-FC11E2EA535A}" type="slidenum">
              <a:rPr lang="de-DE" smtClean="0"/>
              <a:t>22</a:t>
            </a:fld>
            <a:endParaRPr lang="de-DE"/>
          </a:p>
        </p:txBody>
      </p:sp>
    </p:spTree>
    <p:extLst>
      <p:ext uri="{BB962C8B-B14F-4D97-AF65-F5344CB8AC3E}">
        <p14:creationId xmlns:p14="http://schemas.microsoft.com/office/powerpoint/2010/main" val="1463758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72727"/>
                </a:solidFill>
                <a:effectLst/>
                <a:latin typeface="Roboto" panose="02000000000000000000" pitchFamily="2" charset="0"/>
              </a:rPr>
              <a:t>SCEP vs ACME</a:t>
            </a:r>
          </a:p>
          <a:p>
            <a:pPr algn="just"/>
            <a:r>
              <a:rPr lang="en-US" b="0" i="0" dirty="0">
                <a:solidFill>
                  <a:srgbClr val="515151"/>
                </a:solidFill>
                <a:effectLst/>
                <a:latin typeface="Roboto" panose="02000000000000000000" pitchFamily="2" charset="0"/>
              </a:rPr>
              <a:t>Automated Certificate Management Environment (ACME) is very similar to SCEP in regards to certificate management. ACME installs a certificate management tool, which generates a key pairing that can validate the CA and organization. Once validated, the management tool will be able to request certificates by generating and signing CSRs that will be sent to the CA. With the ACME protocol, organizations are able to have their managed devices automatically request certificates from the CA.</a:t>
            </a:r>
          </a:p>
          <a:p>
            <a:pPr algn="just"/>
            <a:r>
              <a:rPr lang="en-US" b="0" i="0" dirty="0">
                <a:solidFill>
                  <a:srgbClr val="515151"/>
                </a:solidFill>
                <a:effectLst/>
                <a:latin typeface="Roboto" panose="02000000000000000000" pitchFamily="2" charset="0"/>
              </a:rPr>
              <a:t>Like EST, ACME is relatively new and the amount of deployment requests received for ACME are nowhere near the amount of SCEP requests. The fact of the matter is that the SCEP protocol is more widely recognized and used</a:t>
            </a:r>
          </a:p>
          <a:p>
            <a:endParaRPr lang="en-US" dirty="0"/>
          </a:p>
        </p:txBody>
      </p:sp>
      <p:sp>
        <p:nvSpPr>
          <p:cNvPr id="4" name="Slide Number Placeholder 3"/>
          <p:cNvSpPr>
            <a:spLocks noGrp="1"/>
          </p:cNvSpPr>
          <p:nvPr>
            <p:ph type="sldNum" sz="quarter" idx="5"/>
          </p:nvPr>
        </p:nvSpPr>
        <p:spPr/>
        <p:txBody>
          <a:bodyPr/>
          <a:lstStyle/>
          <a:p>
            <a:fld id="{492D48B2-9EB0-4B37-9B35-FC11E2EA535A}" type="slidenum">
              <a:rPr lang="de-DE" smtClean="0"/>
              <a:t>23</a:t>
            </a:fld>
            <a:endParaRPr lang="de-DE"/>
          </a:p>
        </p:txBody>
      </p:sp>
    </p:spTree>
    <p:extLst>
      <p:ext uri="{BB962C8B-B14F-4D97-AF65-F5344CB8AC3E}">
        <p14:creationId xmlns:p14="http://schemas.microsoft.com/office/powerpoint/2010/main" val="12306412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2.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2.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image" Target="../media/image2.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2.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2.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image" Target="../media/image2.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2.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2.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2.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2.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2.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2.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2.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Only" preserve="1">
  <p:cSld name="Title Slide 1">
    <p:spTree>
      <p:nvGrpSpPr>
        <p:cNvPr id="1" name=""/>
        <p:cNvGrpSpPr/>
        <p:nvPr/>
      </p:nvGrpSpPr>
      <p:grpSpPr>
        <a:xfrm>
          <a:off x="0" y="0"/>
          <a:ext cx="0" cy="0"/>
          <a:chOff x="0" y="0"/>
          <a:chExt cx="0" cy="0"/>
        </a:xfrm>
      </p:grpSpPr>
      <p:pic>
        <p:nvPicPr>
          <p:cNvPr id="9" name="Background 1" descr="bg1_d2_169.png">
            <a:extLst>
              <a:ext uri="{FF2B5EF4-FFF2-40B4-BE49-F238E27FC236}">
                <a16:creationId xmlns:a16="http://schemas.microsoft.com/office/drawing/2014/main" id="{896CC0FD-4256-4167-AE25-A738EE088951}"/>
              </a:ext>
            </a:extLst>
          </p:cNvPr>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116" y="2"/>
            <a:ext cx="10969509" cy="6170929"/>
          </a:xfrm>
          <a:prstGeom prst="rect">
            <a:avLst/>
          </a:prstGeom>
          <a:ln w="0">
            <a:noFill/>
          </a:ln>
          <a:effectLst/>
        </p:spPr>
      </p:pic>
      <p:pic>
        <p:nvPicPr>
          <p:cNvPr id="6" name="Grafik 4" descr="logo1_d2.png">
            <a:extLst>
              <a:ext uri="{FF2B5EF4-FFF2-40B4-BE49-F238E27FC236}">
                <a16:creationId xmlns:a16="http://schemas.microsoft.com/office/drawing/2014/main" id="{173BBCFB-9404-4FBA-9EEC-E8008B6044A2}"/>
              </a:ext>
            </a:extLst>
          </p:cNvPr>
          <p:cNvPicPr>
            <a:picLocks noSelect="1"/>
          </p:cNvPicPr>
          <p:nvPr userDrawn="1">
            <p:custDataLst>
              <p:tags r:id="rId1"/>
            </p:custDataLst>
          </p:nvPr>
        </p:nvPicPr>
        <p:blipFill>
          <a:blip r:embed="rId5" cstate="hqprint">
            <a:extLst>
              <a:ext uri="{28A0092B-C50C-407E-A947-70E740481C1C}">
                <a14:useLocalDpi xmlns:a14="http://schemas.microsoft.com/office/drawing/2010/main" val="0"/>
              </a:ext>
            </a:extLst>
          </a:blip>
          <a:stretch>
            <a:fillRect/>
          </a:stretch>
        </p:blipFill>
        <p:spPr>
          <a:xfrm>
            <a:off x="9759600" y="5464811"/>
            <a:ext cx="1094400" cy="575309"/>
          </a:xfrm>
          <a:prstGeom prst="rect">
            <a:avLst/>
          </a:prstGeom>
          <a:ln w="0">
            <a:noFill/>
          </a:ln>
          <a:effectLst/>
        </p:spPr>
      </p:pic>
      <p:sp>
        <p:nvSpPr>
          <p:cNvPr id="8" name="Title 1">
            <a:extLst>
              <a:ext uri="{FF2B5EF4-FFF2-40B4-BE49-F238E27FC236}">
                <a16:creationId xmlns:a16="http://schemas.microsoft.com/office/drawing/2014/main" id="{7FD8C3B7-D4C2-49FB-A234-B9EF65EF0E25}"/>
              </a:ext>
            </a:extLst>
          </p:cNvPr>
          <p:cNvSpPr>
            <a:spLocks noGrp="1"/>
          </p:cNvSpPr>
          <p:nvPr>
            <p:ph type="ctrTitle" hasCustomPrompt="1"/>
          </p:nvPr>
        </p:nvSpPr>
        <p:spPr>
          <a:xfrm>
            <a:off x="259200" y="259200"/>
            <a:ext cx="9874800" cy="5205600"/>
          </a:xfrm>
          <a:ln w="0">
            <a:noFill/>
          </a:ln>
          <a:effectLst/>
        </p:spPr>
        <p:txBody>
          <a:bodyPr anchor="t" anchorCtr="0">
            <a:normAutofit/>
          </a:bodyPr>
          <a:lstStyle>
            <a:lvl1pPr algn="l">
              <a:lnSpc>
                <a:spcPct val="90000"/>
              </a:lnSpc>
              <a:defRPr sz="7999" cap="all" baseline="0">
                <a:solidFill>
                  <a:schemeClr val="bg1"/>
                </a:solidFill>
              </a:defRPr>
            </a:lvl1pPr>
          </a:lstStyle>
          <a:p>
            <a:r>
              <a:rPr lang="de-DE"/>
              <a:t>Add Pres. Title</a:t>
            </a:r>
            <a:endParaRPr lang="de-DE" dirty="0"/>
          </a:p>
        </p:txBody>
      </p:sp>
      <p:pic>
        <p:nvPicPr>
          <p:cNvPr id="10" name="Grafik 3" descr="right_d2.png">
            <a:extLst>
              <a:ext uri="{FF2B5EF4-FFF2-40B4-BE49-F238E27FC236}">
                <a16:creationId xmlns:a16="http://schemas.microsoft.com/office/drawing/2014/main" id="{649683E7-5D3C-46E0-92A4-661F3C29C858}"/>
              </a:ext>
            </a:extLst>
          </p:cNvPr>
          <p:cNvPicPr>
            <a:picLocks noSelect="1"/>
          </p:cNvPicPr>
          <p:nvPr userDrawn="1">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10840940" y="2"/>
            <a:ext cx="129600" cy="6170929"/>
          </a:xfrm>
          <a:prstGeom prst="rect">
            <a:avLst/>
          </a:prstGeom>
          <a:ln w="0">
            <a:noFill/>
          </a:ln>
          <a:effectLst/>
        </p:spPr>
      </p:pic>
    </p:spTree>
    <p:extLst>
      <p:ext uri="{BB962C8B-B14F-4D97-AF65-F5344CB8AC3E}">
        <p14:creationId xmlns:p14="http://schemas.microsoft.com/office/powerpoint/2010/main" val="1621930316"/>
      </p:ext>
    </p:extLst>
  </p:cSld>
  <p:clrMapOvr>
    <a:masterClrMapping/>
  </p:clrMapOvr>
  <p:hf sldNum="0" hdr="0" ftr="0" dt="0"/>
  <p:extLst>
    <p:ext uri="{DCECCB84-F9BA-43D5-87BE-67443E8EF086}">
      <p15:sldGuideLst xmlns:p15="http://schemas.microsoft.com/office/powerpoint/2012/main">
        <p15:guide id="1" pos="162" userDrawn="1">
          <p15:clr>
            <a:srgbClr val="FBAE40"/>
          </p15:clr>
        </p15:guide>
        <p15:guide id="2" pos="6384" userDrawn="1">
          <p15:clr>
            <a:srgbClr val="FBAE40"/>
          </p15:clr>
        </p15:guide>
        <p15:guide id="3" orient="horz" pos="162" userDrawn="1">
          <p15:clr>
            <a:srgbClr val="FBAE40"/>
          </p15:clr>
        </p15:guide>
        <p15:guide id="4" orient="horz" pos="344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2 vertical Contents">
    <p:spTree>
      <p:nvGrpSpPr>
        <p:cNvPr id="1" name=""/>
        <p:cNvGrpSpPr/>
        <p:nvPr/>
      </p:nvGrpSpPr>
      <p:grpSpPr>
        <a:xfrm>
          <a:off x="0" y="0"/>
          <a:ext cx="0" cy="0"/>
          <a:chOff x="0" y="0"/>
          <a:chExt cx="0" cy="0"/>
        </a:xfrm>
      </p:grpSpPr>
      <p:sp>
        <p:nvSpPr>
          <p:cNvPr id="17" name="Chapter_titleonly">
            <a:extLst>
              <a:ext uri="{FF2B5EF4-FFF2-40B4-BE49-F238E27FC236}">
                <a16:creationId xmlns:a16="http://schemas.microsoft.com/office/drawing/2014/main" id="{E29BFEC5-7639-4AE9-A818-5EB7EC3C9C54}"/>
              </a:ext>
            </a:extLst>
          </p:cNvPr>
          <p:cNvSpPr>
            <a:spLocks noGrp="1"/>
          </p:cNvSpPr>
          <p:nvPr>
            <p:ph type="body" sz="quarter" idx="15" hasCustomPrompt="1"/>
          </p:nvPr>
        </p:nvSpPr>
        <p:spPr>
          <a:xfrm>
            <a:off x="259200" y="259200"/>
            <a:ext cx="10450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a:t>Add Chapter Title</a:t>
            </a:r>
            <a:endParaRPr lang="de-DE" dirty="0"/>
          </a:p>
        </p:txBody>
      </p:sp>
      <p:sp>
        <p:nvSpPr>
          <p:cNvPr id="13" name="Title 1">
            <a:extLst>
              <a:ext uri="{FF2B5EF4-FFF2-40B4-BE49-F238E27FC236}">
                <a16:creationId xmlns:a16="http://schemas.microsoft.com/office/drawing/2014/main" id="{5E99B80D-00FD-40C8-B929-FA71A2E035AA}"/>
              </a:ext>
            </a:extLst>
          </p:cNvPr>
          <p:cNvSpPr>
            <a:spLocks noGrp="1"/>
          </p:cNvSpPr>
          <p:nvPr>
            <p:ph type="title" hasCustomPrompt="1"/>
          </p:nvPr>
        </p:nvSpPr>
        <p:spPr>
          <a:xfrm>
            <a:off x="259200" y="648000"/>
            <a:ext cx="10450800" cy="388800"/>
          </a:xfrm>
        </p:spPr>
        <p:txBody>
          <a:bodyPr/>
          <a:lstStyle>
            <a:lvl1pPr>
              <a:defRPr kern="1200" baseline="0"/>
            </a:lvl1pPr>
          </a:lstStyle>
          <a:p>
            <a:r>
              <a:rPr lang="de-DE"/>
              <a:t>Add Slide Title</a:t>
            </a:r>
          </a:p>
        </p:txBody>
      </p:sp>
      <p:sp>
        <p:nvSpPr>
          <p:cNvPr id="3" name="Content Placeholder 2"/>
          <p:cNvSpPr>
            <a:spLocks noGrp="1"/>
          </p:cNvSpPr>
          <p:nvPr>
            <p:ph sz="half" idx="1" hasCustomPrompt="1"/>
          </p:nvPr>
        </p:nvSpPr>
        <p:spPr>
          <a:xfrm>
            <a:off x="259200" y="1296000"/>
            <a:ext cx="4860000" cy="4168800"/>
          </a:xfrm>
        </p:spPr>
        <p:txBody>
          <a:bodyPr/>
          <a:lstStyle>
            <a:lvl1pPr>
              <a:defRPr/>
            </a:lvl1pPr>
          </a:lstStyle>
          <a:p>
            <a:pPr lvl="0"/>
            <a:r>
              <a:rPr lang="de-DE"/>
              <a:t>Add Text</a:t>
            </a:r>
          </a:p>
          <a:p>
            <a:pPr lvl="1"/>
            <a:r>
              <a:rPr lang="de-DE"/>
              <a:t>Zweite Ebene</a:t>
            </a:r>
          </a:p>
          <a:p>
            <a:pPr lvl="2"/>
            <a:r>
              <a:rPr lang="de-DE"/>
              <a:t>Dritte Ebene</a:t>
            </a:r>
          </a:p>
          <a:p>
            <a:pPr lvl="3"/>
            <a:r>
              <a:rPr lang="de-DE"/>
              <a:t>Vierte Ebene</a:t>
            </a:r>
          </a:p>
          <a:p>
            <a:pPr lvl="4"/>
            <a:r>
              <a:rPr lang="de-DE"/>
              <a:t>Fünfte Ebene</a:t>
            </a:r>
          </a:p>
        </p:txBody>
      </p:sp>
      <p:sp>
        <p:nvSpPr>
          <p:cNvPr id="4" name="Content Placeholder 3"/>
          <p:cNvSpPr>
            <a:spLocks noGrp="1"/>
          </p:cNvSpPr>
          <p:nvPr>
            <p:ph sz="half" idx="2" hasCustomPrompt="1"/>
          </p:nvPr>
        </p:nvSpPr>
        <p:spPr>
          <a:xfrm>
            <a:off x="5853600" y="1295999"/>
            <a:ext cx="4860000" cy="41688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Slide Number Placeholder 4"/>
          <p:cNvSpPr>
            <a:spLocks noGrp="1"/>
          </p:cNvSpPr>
          <p:nvPr>
            <p:ph type="sldNum" sz="quarter" idx="12"/>
          </p:nvPr>
        </p:nvSpPr>
        <p:spPr>
          <a:xfrm>
            <a:off x="266700" y="5628640"/>
            <a:ext cx="288290" cy="410210"/>
          </a:xfrm>
        </p:spPr>
        <p:txBody>
          <a:bodyPr/>
          <a:lstStyle>
            <a:lvl1pPr>
              <a:defRPr kern="0" baseline="0">
                <a:solidFill>
                  <a:srgbClr val="999FA6"/>
                </a:solidFill>
              </a:defRPr>
            </a:lvl1pPr>
          </a:lstStyle>
          <a:p>
            <a:fld id="{4898AEC0-503E-4FA4-859C-D0F72D6E3F79}" type="slidenum">
              <a:rPr lang="de-DE" smtClean="0"/>
              <a:pPr/>
              <a:t>‹#›</a:t>
            </a:fld>
            <a:endParaRPr lang="de-DE"/>
          </a:p>
        </p:txBody>
      </p:sp>
      <p:pic>
        <p:nvPicPr>
          <p:cNvPr id="29" name="Grafik 3" descr="bottom_d2_169.png">
            <a:extLst>
              <a:ext uri="{FF2B5EF4-FFF2-40B4-BE49-F238E27FC236}">
                <a16:creationId xmlns:a16="http://schemas.microsoft.com/office/drawing/2014/main" id="{2646ABA5-1E42-496E-B88F-BEBEC4B2C7B6}"/>
              </a:ext>
            </a:extLst>
          </p:cNvPr>
          <p:cNvPicPr>
            <a:picLocks noSel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6041389"/>
            <a:ext cx="10970260" cy="129540"/>
          </a:xfrm>
          <a:prstGeom prst="rect">
            <a:avLst/>
          </a:prstGeom>
          <a:ln w="0">
            <a:noFill/>
          </a:ln>
          <a:effectLst/>
        </p:spPr>
      </p:pic>
      <p:pic>
        <p:nvPicPr>
          <p:cNvPr id="30" name="Grafik 29" descr="logo2_d2.png">
            <a:extLst>
              <a:ext uri="{FF2B5EF4-FFF2-40B4-BE49-F238E27FC236}">
                <a16:creationId xmlns:a16="http://schemas.microsoft.com/office/drawing/2014/main" id="{BA9AAC15-C2E5-4D68-B499-7D3FC8760D94}"/>
              </a:ext>
            </a:extLst>
          </p:cNvPr>
          <p:cNvPicPr>
            <a:picLocks noSelect="1"/>
          </p:cNvPicPr>
          <p:nvPr userDrawn="1">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0" y="5522613"/>
            <a:ext cx="135936" cy="648000"/>
          </a:xfrm>
          <a:prstGeom prst="rect">
            <a:avLst/>
          </a:prstGeom>
        </p:spPr>
      </p:pic>
      <p:sp>
        <p:nvSpPr>
          <p:cNvPr id="12" name="Rectangle7">
            <a:extLst>
              <a:ext uri="{FF2B5EF4-FFF2-40B4-BE49-F238E27FC236}">
                <a16:creationId xmlns:a16="http://schemas.microsoft.com/office/drawing/2014/main" id="{0193DB20-8E77-4A05-AA77-554F32E8990F}"/>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a:solidFill>
                  <a:srgbClr val="000000"/>
                </a:solidFill>
                <a:latin typeface="Bosch Office Sans" pitchFamily="2" charset="0"/>
              </a:rPr>
              <a:t> </a:t>
            </a:r>
          </a:p>
        </p:txBody>
      </p:sp>
      <p:pic>
        <p:nvPicPr>
          <p:cNvPr id="14" name="Grafik 4" descr="logo1_d2.png">
            <a:extLst>
              <a:ext uri="{FF2B5EF4-FFF2-40B4-BE49-F238E27FC236}">
                <a16:creationId xmlns:a16="http://schemas.microsoft.com/office/drawing/2014/main" id="{AD1AA2B6-6C2F-4A14-9E4C-FB86A10EF6B2}"/>
              </a:ext>
            </a:extLst>
          </p:cNvPr>
          <p:cNvPicPr>
            <a:picLocks noSelect="1"/>
          </p:cNvPicPr>
          <p:nvPr userDrawn="1">
            <p:custDataLst>
              <p:tags r:id="rId3"/>
            </p:custDataLst>
          </p:nvPr>
        </p:nvPicPr>
        <p:blipFill>
          <a:blip r:embed="rId7" cstate="hqprint">
            <a:extLst>
              <a:ext uri="{28A0092B-C50C-407E-A947-70E740481C1C}">
                <a14:useLocalDpi xmlns:a14="http://schemas.microsoft.com/office/drawing/2010/main" val="0"/>
              </a:ext>
            </a:extLst>
          </a:blip>
          <a:stretch>
            <a:fillRect/>
          </a:stretch>
        </p:blipFill>
        <p:spPr>
          <a:xfrm>
            <a:off x="9759600" y="5464811"/>
            <a:ext cx="1094400" cy="575309"/>
          </a:xfrm>
          <a:prstGeom prst="rect">
            <a:avLst/>
          </a:prstGeom>
          <a:ln w="0">
            <a:noFill/>
          </a:ln>
          <a:effectLst/>
        </p:spPr>
      </p:pic>
    </p:spTree>
    <p:extLst>
      <p:ext uri="{BB962C8B-B14F-4D97-AF65-F5344CB8AC3E}">
        <p14:creationId xmlns:p14="http://schemas.microsoft.com/office/powerpoint/2010/main" val="2787601235"/>
      </p:ext>
    </p:extLst>
  </p:cSld>
  <p:clrMapOvr>
    <a:masterClrMapping/>
  </p:clrMapOvr>
  <p:extLst>
    <p:ext uri="{DCECCB84-F9BA-43D5-87BE-67443E8EF086}">
      <p15:sldGuideLst xmlns:p15="http://schemas.microsoft.com/office/powerpoint/2012/main">
        <p15:guide id="1" pos="162" userDrawn="1">
          <p15:clr>
            <a:srgbClr val="FBAE40"/>
          </p15:clr>
        </p15:guide>
        <p15:guide id="2" pos="6747"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43" userDrawn="1">
          <p15:clr>
            <a:srgbClr val="FBAE40"/>
          </p15:clr>
        </p15:guide>
        <p15:guide id="8" pos="3225" userDrawn="1">
          <p15:clr>
            <a:srgbClr val="FBAE40"/>
          </p15:clr>
        </p15:guide>
        <p15:guide id="9" pos="368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3 Contents">
    <p:spTree>
      <p:nvGrpSpPr>
        <p:cNvPr id="1" name=""/>
        <p:cNvGrpSpPr/>
        <p:nvPr/>
      </p:nvGrpSpPr>
      <p:grpSpPr>
        <a:xfrm>
          <a:off x="0" y="0"/>
          <a:ext cx="0" cy="0"/>
          <a:chOff x="0" y="0"/>
          <a:chExt cx="0" cy="0"/>
        </a:xfrm>
      </p:grpSpPr>
      <p:sp>
        <p:nvSpPr>
          <p:cNvPr id="18" name="Chapter_titleonly">
            <a:extLst>
              <a:ext uri="{FF2B5EF4-FFF2-40B4-BE49-F238E27FC236}">
                <a16:creationId xmlns:a16="http://schemas.microsoft.com/office/drawing/2014/main" id="{7CCAFAD8-87FF-4E8A-B13E-2709A28399CC}"/>
              </a:ext>
            </a:extLst>
          </p:cNvPr>
          <p:cNvSpPr>
            <a:spLocks noGrp="1"/>
          </p:cNvSpPr>
          <p:nvPr>
            <p:ph type="body" sz="quarter" idx="15" hasCustomPrompt="1"/>
          </p:nvPr>
        </p:nvSpPr>
        <p:spPr>
          <a:xfrm>
            <a:off x="259200" y="259200"/>
            <a:ext cx="10450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a:t>Add Chapter Title</a:t>
            </a:r>
            <a:endParaRPr lang="de-DE" dirty="0"/>
          </a:p>
        </p:txBody>
      </p:sp>
      <p:sp>
        <p:nvSpPr>
          <p:cNvPr id="14" name="Title 1">
            <a:extLst>
              <a:ext uri="{FF2B5EF4-FFF2-40B4-BE49-F238E27FC236}">
                <a16:creationId xmlns:a16="http://schemas.microsoft.com/office/drawing/2014/main" id="{4213B860-B040-4AA5-BCCF-91A137076F8B}"/>
              </a:ext>
            </a:extLst>
          </p:cNvPr>
          <p:cNvSpPr>
            <a:spLocks noGrp="1"/>
          </p:cNvSpPr>
          <p:nvPr>
            <p:ph type="title" hasCustomPrompt="1"/>
          </p:nvPr>
        </p:nvSpPr>
        <p:spPr>
          <a:xfrm>
            <a:off x="259200" y="648000"/>
            <a:ext cx="10450800" cy="388800"/>
          </a:xfrm>
        </p:spPr>
        <p:txBody>
          <a:bodyPr/>
          <a:lstStyle>
            <a:lvl1pPr>
              <a:defRPr kern="1200" baseline="0"/>
            </a:lvl1pPr>
          </a:lstStyle>
          <a:p>
            <a:r>
              <a:rPr lang="de-DE"/>
              <a:t>Add Slide Title</a:t>
            </a:r>
          </a:p>
        </p:txBody>
      </p:sp>
      <p:sp>
        <p:nvSpPr>
          <p:cNvPr id="3" name="Content Placeholder 2"/>
          <p:cNvSpPr>
            <a:spLocks noGrp="1"/>
          </p:cNvSpPr>
          <p:nvPr>
            <p:ph sz="half" idx="1" hasCustomPrompt="1"/>
          </p:nvPr>
        </p:nvSpPr>
        <p:spPr>
          <a:xfrm>
            <a:off x="259200" y="1296000"/>
            <a:ext cx="3128400" cy="41688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p>
        </p:txBody>
      </p:sp>
      <p:sp>
        <p:nvSpPr>
          <p:cNvPr id="4" name="Content Placeholder 3"/>
          <p:cNvSpPr>
            <a:spLocks noGrp="1"/>
          </p:cNvSpPr>
          <p:nvPr>
            <p:ph sz="half" idx="3" hasCustomPrompt="1"/>
          </p:nvPr>
        </p:nvSpPr>
        <p:spPr>
          <a:xfrm>
            <a:off x="7560000" y="1295999"/>
            <a:ext cx="3128400" cy="41688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Slide Number Placeholder 4"/>
          <p:cNvSpPr>
            <a:spLocks noGrp="1"/>
          </p:cNvSpPr>
          <p:nvPr>
            <p:ph type="sldNum" sz="quarter" idx="12"/>
          </p:nvPr>
        </p:nvSpPr>
        <p:spPr>
          <a:xfrm>
            <a:off x="266700" y="5628640"/>
            <a:ext cx="288290" cy="410210"/>
          </a:xfrm>
        </p:spPr>
        <p:txBody>
          <a:bodyPr/>
          <a:lstStyle>
            <a:lvl1pPr>
              <a:defRPr kern="0" baseline="0">
                <a:solidFill>
                  <a:srgbClr val="999FA6"/>
                </a:solidFill>
              </a:defRPr>
            </a:lvl1pPr>
          </a:lstStyle>
          <a:p>
            <a:fld id="{4898AEC0-503E-4FA4-859C-D0F72D6E3F79}" type="slidenum">
              <a:rPr lang="de-DE" smtClean="0"/>
              <a:pPr/>
              <a:t>‹#›</a:t>
            </a:fld>
            <a:endParaRPr lang="de-DE"/>
          </a:p>
        </p:txBody>
      </p:sp>
      <p:pic>
        <p:nvPicPr>
          <p:cNvPr id="29" name="Grafik 3" descr="bottom_d2_169.png">
            <a:extLst>
              <a:ext uri="{FF2B5EF4-FFF2-40B4-BE49-F238E27FC236}">
                <a16:creationId xmlns:a16="http://schemas.microsoft.com/office/drawing/2014/main" id="{2646ABA5-1E42-496E-B88F-BEBEC4B2C7B6}"/>
              </a:ext>
            </a:extLst>
          </p:cNvPr>
          <p:cNvPicPr>
            <a:picLocks noSel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6041389"/>
            <a:ext cx="10970260" cy="129540"/>
          </a:xfrm>
          <a:prstGeom prst="rect">
            <a:avLst/>
          </a:prstGeom>
          <a:ln w="0">
            <a:noFill/>
          </a:ln>
          <a:effectLst/>
        </p:spPr>
      </p:pic>
      <p:pic>
        <p:nvPicPr>
          <p:cNvPr id="30" name="Grafik 29" descr="logo2_d2.png">
            <a:extLst>
              <a:ext uri="{FF2B5EF4-FFF2-40B4-BE49-F238E27FC236}">
                <a16:creationId xmlns:a16="http://schemas.microsoft.com/office/drawing/2014/main" id="{BA9AAC15-C2E5-4D68-B499-7D3FC8760D94}"/>
              </a:ext>
            </a:extLst>
          </p:cNvPr>
          <p:cNvPicPr>
            <a:picLocks noSelect="1"/>
          </p:cNvPicPr>
          <p:nvPr userDrawn="1">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0" y="5522613"/>
            <a:ext cx="135936" cy="648000"/>
          </a:xfrm>
          <a:prstGeom prst="rect">
            <a:avLst/>
          </a:prstGeom>
        </p:spPr>
      </p:pic>
      <p:sp>
        <p:nvSpPr>
          <p:cNvPr id="47" name="Content Placeholder 2">
            <a:extLst>
              <a:ext uri="{FF2B5EF4-FFF2-40B4-BE49-F238E27FC236}">
                <a16:creationId xmlns:a16="http://schemas.microsoft.com/office/drawing/2014/main" id="{3F3E027D-9EE5-4C12-9974-36EA025C350F}"/>
              </a:ext>
            </a:extLst>
          </p:cNvPr>
          <p:cNvSpPr>
            <a:spLocks noGrp="1"/>
          </p:cNvSpPr>
          <p:nvPr>
            <p:ph sz="half" idx="2" hasCustomPrompt="1"/>
          </p:nvPr>
        </p:nvSpPr>
        <p:spPr>
          <a:xfrm>
            <a:off x="3909600" y="1296000"/>
            <a:ext cx="3128400" cy="41688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p>
        </p:txBody>
      </p:sp>
      <p:sp>
        <p:nvSpPr>
          <p:cNvPr id="13" name="Rectangle7">
            <a:extLst>
              <a:ext uri="{FF2B5EF4-FFF2-40B4-BE49-F238E27FC236}">
                <a16:creationId xmlns:a16="http://schemas.microsoft.com/office/drawing/2014/main" id="{79759149-285E-4F0E-938E-7199B34084BE}"/>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a:solidFill>
                  <a:srgbClr val="000000"/>
                </a:solidFill>
                <a:latin typeface="Bosch Office Sans" pitchFamily="2" charset="0"/>
              </a:rPr>
              <a:t> </a:t>
            </a:r>
          </a:p>
        </p:txBody>
      </p:sp>
      <p:pic>
        <p:nvPicPr>
          <p:cNvPr id="16" name="Grafik 4" descr="logo1_d2.png">
            <a:extLst>
              <a:ext uri="{FF2B5EF4-FFF2-40B4-BE49-F238E27FC236}">
                <a16:creationId xmlns:a16="http://schemas.microsoft.com/office/drawing/2014/main" id="{853C9362-E049-4C5A-93EB-CA7DB346BCAC}"/>
              </a:ext>
            </a:extLst>
          </p:cNvPr>
          <p:cNvPicPr>
            <a:picLocks noSelect="1"/>
          </p:cNvPicPr>
          <p:nvPr userDrawn="1">
            <p:custDataLst>
              <p:tags r:id="rId3"/>
            </p:custDataLst>
          </p:nvPr>
        </p:nvPicPr>
        <p:blipFill>
          <a:blip r:embed="rId7" cstate="hqprint">
            <a:extLst>
              <a:ext uri="{28A0092B-C50C-407E-A947-70E740481C1C}">
                <a14:useLocalDpi xmlns:a14="http://schemas.microsoft.com/office/drawing/2010/main" val="0"/>
              </a:ext>
            </a:extLst>
          </a:blip>
          <a:stretch>
            <a:fillRect/>
          </a:stretch>
        </p:blipFill>
        <p:spPr>
          <a:xfrm>
            <a:off x="9759600" y="5464811"/>
            <a:ext cx="1094400" cy="575309"/>
          </a:xfrm>
          <a:prstGeom prst="rect">
            <a:avLst/>
          </a:prstGeom>
          <a:ln w="0">
            <a:noFill/>
          </a:ln>
          <a:effectLst/>
        </p:spPr>
      </p:pic>
    </p:spTree>
    <p:extLst>
      <p:ext uri="{BB962C8B-B14F-4D97-AF65-F5344CB8AC3E}">
        <p14:creationId xmlns:p14="http://schemas.microsoft.com/office/powerpoint/2010/main" val="2005200844"/>
      </p:ext>
    </p:extLst>
  </p:cSld>
  <p:clrMapOvr>
    <a:masterClrMapping/>
  </p:clrMapOvr>
  <p:extLst>
    <p:ext uri="{DCECCB84-F9BA-43D5-87BE-67443E8EF086}">
      <p15:sldGuideLst xmlns:p15="http://schemas.microsoft.com/office/powerpoint/2012/main">
        <p15:guide id="1" pos="162" userDrawn="1">
          <p15:clr>
            <a:srgbClr val="FBAE40"/>
          </p15:clr>
        </p15:guide>
        <p15:guide id="2" pos="6747"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43" userDrawn="1">
          <p15:clr>
            <a:srgbClr val="FBAE40"/>
          </p15:clr>
        </p15:guide>
        <p15:guide id="8" pos="2135" userDrawn="1">
          <p15:clr>
            <a:srgbClr val="FBAE40"/>
          </p15:clr>
        </p15:guide>
        <p15:guide id="9" pos="2462" userDrawn="1">
          <p15:clr>
            <a:srgbClr val="FBAE40"/>
          </p15:clr>
        </p15:guide>
        <p15:guide id="10" pos="4434" userDrawn="1">
          <p15:clr>
            <a:srgbClr val="FBAE40"/>
          </p15:clr>
        </p15:guide>
        <p15:guide id="11" pos="476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4 Contents">
    <p:spTree>
      <p:nvGrpSpPr>
        <p:cNvPr id="1" name=""/>
        <p:cNvGrpSpPr/>
        <p:nvPr/>
      </p:nvGrpSpPr>
      <p:grpSpPr>
        <a:xfrm>
          <a:off x="0" y="0"/>
          <a:ext cx="0" cy="0"/>
          <a:chOff x="0" y="0"/>
          <a:chExt cx="0" cy="0"/>
        </a:xfrm>
      </p:grpSpPr>
      <p:sp>
        <p:nvSpPr>
          <p:cNvPr id="19" name="Chapter_titleonly">
            <a:extLst>
              <a:ext uri="{FF2B5EF4-FFF2-40B4-BE49-F238E27FC236}">
                <a16:creationId xmlns:a16="http://schemas.microsoft.com/office/drawing/2014/main" id="{85E4898A-B45B-416F-8A7F-E57751056EEE}"/>
              </a:ext>
            </a:extLst>
          </p:cNvPr>
          <p:cNvSpPr>
            <a:spLocks noGrp="1"/>
          </p:cNvSpPr>
          <p:nvPr>
            <p:ph type="body" sz="quarter" idx="15" hasCustomPrompt="1"/>
          </p:nvPr>
        </p:nvSpPr>
        <p:spPr>
          <a:xfrm>
            <a:off x="259200" y="259200"/>
            <a:ext cx="10450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a:t>Add Chapter Title</a:t>
            </a:r>
            <a:endParaRPr lang="de-DE" dirty="0"/>
          </a:p>
        </p:txBody>
      </p:sp>
      <p:sp>
        <p:nvSpPr>
          <p:cNvPr id="15" name="Title 1">
            <a:extLst>
              <a:ext uri="{FF2B5EF4-FFF2-40B4-BE49-F238E27FC236}">
                <a16:creationId xmlns:a16="http://schemas.microsoft.com/office/drawing/2014/main" id="{A33F6F31-B924-4EAD-BDA8-332AAD2C4179}"/>
              </a:ext>
            </a:extLst>
          </p:cNvPr>
          <p:cNvSpPr>
            <a:spLocks noGrp="1"/>
          </p:cNvSpPr>
          <p:nvPr>
            <p:ph type="title" hasCustomPrompt="1"/>
          </p:nvPr>
        </p:nvSpPr>
        <p:spPr>
          <a:xfrm>
            <a:off x="259200" y="648000"/>
            <a:ext cx="10450800" cy="388800"/>
          </a:xfrm>
        </p:spPr>
        <p:txBody>
          <a:bodyPr/>
          <a:lstStyle>
            <a:lvl1pPr>
              <a:defRPr kern="1200" baseline="0"/>
            </a:lvl1pPr>
          </a:lstStyle>
          <a:p>
            <a:r>
              <a:rPr lang="de-DE"/>
              <a:t>Add Slide Title</a:t>
            </a:r>
          </a:p>
        </p:txBody>
      </p:sp>
      <p:sp>
        <p:nvSpPr>
          <p:cNvPr id="5" name="Content Placeholder 2"/>
          <p:cNvSpPr>
            <a:spLocks noGrp="1"/>
          </p:cNvSpPr>
          <p:nvPr>
            <p:ph sz="half" idx="1" hasCustomPrompt="1"/>
          </p:nvPr>
        </p:nvSpPr>
        <p:spPr>
          <a:xfrm>
            <a:off x="259080" y="1295399"/>
            <a:ext cx="2515870" cy="416814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p>
        </p:txBody>
      </p:sp>
      <p:sp>
        <p:nvSpPr>
          <p:cNvPr id="6" name="Content Placeholder 3"/>
          <p:cNvSpPr>
            <a:spLocks noGrp="1"/>
          </p:cNvSpPr>
          <p:nvPr>
            <p:ph sz="half" idx="3" hasCustomPrompt="1"/>
          </p:nvPr>
        </p:nvSpPr>
        <p:spPr>
          <a:xfrm>
            <a:off x="5549900" y="1295399"/>
            <a:ext cx="2515870" cy="416814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Content Placeholder 2"/>
          <p:cNvSpPr>
            <a:spLocks noGrp="1"/>
          </p:cNvSpPr>
          <p:nvPr>
            <p:ph sz="half" idx="2" hasCustomPrompt="1"/>
          </p:nvPr>
        </p:nvSpPr>
        <p:spPr>
          <a:xfrm>
            <a:off x="2904490" y="1295400"/>
            <a:ext cx="2515870" cy="416814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p>
        </p:txBody>
      </p:sp>
      <p:sp>
        <p:nvSpPr>
          <p:cNvPr id="9" name="Content Placeholder 2"/>
          <p:cNvSpPr>
            <a:spLocks noGrp="1"/>
          </p:cNvSpPr>
          <p:nvPr>
            <p:ph sz="half" idx="4" hasCustomPrompt="1"/>
          </p:nvPr>
        </p:nvSpPr>
        <p:spPr>
          <a:xfrm>
            <a:off x="8195310" y="1295400"/>
            <a:ext cx="2515870" cy="4168140"/>
          </a:xfrm>
        </p:spPr>
        <p:txBody>
          <a:bodyPr/>
          <a:lstStyle>
            <a:lvl1pPr>
              <a:defRPr/>
            </a:lvl1pPr>
          </a:lstStyle>
          <a:p>
            <a:pPr lvl="0"/>
            <a:r>
              <a:rPr lang="de-DE"/>
              <a:t>Add Text</a:t>
            </a:r>
          </a:p>
          <a:p>
            <a:pPr lvl="1"/>
            <a:r>
              <a:rPr lang="de-DE"/>
              <a:t>Zweite Ebene</a:t>
            </a:r>
          </a:p>
          <a:p>
            <a:pPr lvl="2"/>
            <a:r>
              <a:rPr lang="de-DE"/>
              <a:t>Dritte Ebene</a:t>
            </a:r>
          </a:p>
          <a:p>
            <a:pPr lvl="3"/>
            <a:r>
              <a:rPr lang="de-DE"/>
              <a:t>Vierte Ebene</a:t>
            </a:r>
          </a:p>
          <a:p>
            <a:pPr lvl="4"/>
            <a:r>
              <a:rPr lang="de-DE"/>
              <a:t>Fünfte Ebene</a:t>
            </a:r>
          </a:p>
        </p:txBody>
      </p:sp>
      <p:sp>
        <p:nvSpPr>
          <p:cNvPr id="3" name="Slide Number Placeholder 2"/>
          <p:cNvSpPr>
            <a:spLocks noGrp="1"/>
          </p:cNvSpPr>
          <p:nvPr>
            <p:ph type="sldNum" sz="quarter" idx="12"/>
          </p:nvPr>
        </p:nvSpPr>
        <p:spPr>
          <a:xfrm>
            <a:off x="266700" y="5628640"/>
            <a:ext cx="288290" cy="410210"/>
          </a:xfrm>
        </p:spPr>
        <p:txBody>
          <a:bodyPr/>
          <a:lstStyle>
            <a:lvl1pPr>
              <a:defRPr kern="0" baseline="0">
                <a:solidFill>
                  <a:srgbClr val="999FA6"/>
                </a:solidFill>
              </a:defRPr>
            </a:lvl1pPr>
          </a:lstStyle>
          <a:p>
            <a:fld id="{4898AEC0-503E-4FA4-859C-D0F72D6E3F79}" type="slidenum">
              <a:rPr lang="de-DE" smtClean="0"/>
              <a:pPr/>
              <a:t>‹#›</a:t>
            </a:fld>
            <a:endParaRPr lang="de-DE"/>
          </a:p>
        </p:txBody>
      </p:sp>
      <p:pic>
        <p:nvPicPr>
          <p:cNvPr id="31" name="Grafik 3" descr="bottom_d2_169.png">
            <a:extLst>
              <a:ext uri="{FF2B5EF4-FFF2-40B4-BE49-F238E27FC236}">
                <a16:creationId xmlns:a16="http://schemas.microsoft.com/office/drawing/2014/main" id="{A3C6D0D9-04AD-43FA-8B6F-53255648BE83}"/>
              </a:ext>
            </a:extLst>
          </p:cNvPr>
          <p:cNvPicPr>
            <a:picLocks noSel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6041389"/>
            <a:ext cx="10970260" cy="129540"/>
          </a:xfrm>
          <a:prstGeom prst="rect">
            <a:avLst/>
          </a:prstGeom>
          <a:ln w="0">
            <a:noFill/>
          </a:ln>
          <a:effectLst/>
        </p:spPr>
      </p:pic>
      <p:pic>
        <p:nvPicPr>
          <p:cNvPr id="32" name="Grafik 31" descr="logo2_d2.png">
            <a:extLst>
              <a:ext uri="{FF2B5EF4-FFF2-40B4-BE49-F238E27FC236}">
                <a16:creationId xmlns:a16="http://schemas.microsoft.com/office/drawing/2014/main" id="{A5FC486E-34C4-4DFC-9640-0742E0B83B94}"/>
              </a:ext>
            </a:extLst>
          </p:cNvPr>
          <p:cNvPicPr>
            <a:picLocks noSelect="1"/>
          </p:cNvPicPr>
          <p:nvPr userDrawn="1">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0" y="5522613"/>
            <a:ext cx="135936" cy="648000"/>
          </a:xfrm>
          <a:prstGeom prst="rect">
            <a:avLst/>
          </a:prstGeom>
        </p:spPr>
      </p:pic>
      <p:sp>
        <p:nvSpPr>
          <p:cNvPr id="14" name="Rectangle7">
            <a:extLst>
              <a:ext uri="{FF2B5EF4-FFF2-40B4-BE49-F238E27FC236}">
                <a16:creationId xmlns:a16="http://schemas.microsoft.com/office/drawing/2014/main" id="{3A9A741C-7644-4810-ABAF-465822FC0D76}"/>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a:solidFill>
                  <a:srgbClr val="000000"/>
                </a:solidFill>
                <a:latin typeface="Bosch Office Sans" pitchFamily="2" charset="0"/>
              </a:rPr>
              <a:t> </a:t>
            </a:r>
          </a:p>
        </p:txBody>
      </p:sp>
      <p:pic>
        <p:nvPicPr>
          <p:cNvPr id="17" name="Grafik 4" descr="logo1_d2.png">
            <a:extLst>
              <a:ext uri="{FF2B5EF4-FFF2-40B4-BE49-F238E27FC236}">
                <a16:creationId xmlns:a16="http://schemas.microsoft.com/office/drawing/2014/main" id="{2F5D5F7F-9AC3-4C8C-9378-5DCB41FEB94B}"/>
              </a:ext>
            </a:extLst>
          </p:cNvPr>
          <p:cNvPicPr>
            <a:picLocks noSelect="1"/>
          </p:cNvPicPr>
          <p:nvPr userDrawn="1">
            <p:custDataLst>
              <p:tags r:id="rId3"/>
            </p:custDataLst>
          </p:nvPr>
        </p:nvPicPr>
        <p:blipFill>
          <a:blip r:embed="rId7" cstate="hqprint">
            <a:extLst>
              <a:ext uri="{28A0092B-C50C-407E-A947-70E740481C1C}">
                <a14:useLocalDpi xmlns:a14="http://schemas.microsoft.com/office/drawing/2010/main" val="0"/>
              </a:ext>
            </a:extLst>
          </a:blip>
          <a:stretch>
            <a:fillRect/>
          </a:stretch>
        </p:blipFill>
        <p:spPr>
          <a:xfrm>
            <a:off x="9759600" y="5464811"/>
            <a:ext cx="1094400" cy="575309"/>
          </a:xfrm>
          <a:prstGeom prst="rect">
            <a:avLst/>
          </a:prstGeom>
          <a:ln w="0">
            <a:noFill/>
          </a:ln>
          <a:effectLst/>
        </p:spPr>
      </p:pic>
    </p:spTree>
    <p:extLst>
      <p:ext uri="{BB962C8B-B14F-4D97-AF65-F5344CB8AC3E}">
        <p14:creationId xmlns:p14="http://schemas.microsoft.com/office/powerpoint/2010/main" val="1763114601"/>
      </p:ext>
    </p:extLst>
  </p:cSld>
  <p:clrMapOvr>
    <a:masterClrMapping/>
  </p:clrMapOvr>
  <p:extLst>
    <p:ext uri="{DCECCB84-F9BA-43D5-87BE-67443E8EF086}">
      <p15:sldGuideLst xmlns:p15="http://schemas.microsoft.com/office/powerpoint/2012/main">
        <p15:guide id="1" pos="162" userDrawn="1">
          <p15:clr>
            <a:srgbClr val="FBAE40"/>
          </p15:clr>
        </p15:guide>
        <p15:guide id="2" pos="6747"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43" userDrawn="1">
          <p15:clr>
            <a:srgbClr val="FBAE40"/>
          </p15:clr>
        </p15:guide>
        <p15:guide id="8" pos="1749" userDrawn="1">
          <p15:clr>
            <a:srgbClr val="FBAE40"/>
          </p15:clr>
        </p15:guide>
        <p15:guide id="9" pos="1829" userDrawn="1">
          <p15:clr>
            <a:srgbClr val="FBAE40"/>
          </p15:clr>
        </p15:guide>
        <p15:guide id="10" pos="3416" userDrawn="1">
          <p15:clr>
            <a:srgbClr val="FBAE40"/>
          </p15:clr>
        </p15:guide>
        <p15:guide id="11" pos="3495" userDrawn="1">
          <p15:clr>
            <a:srgbClr val="FBAE40"/>
          </p15:clr>
        </p15:guide>
        <p15:guide id="12" pos="5082" userDrawn="1">
          <p15:clr>
            <a:srgbClr val="FBAE40"/>
          </p15:clr>
        </p15:guide>
        <p15:guide id="13" pos="516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2 horizontal Contents">
    <p:spTree>
      <p:nvGrpSpPr>
        <p:cNvPr id="1" name=""/>
        <p:cNvGrpSpPr/>
        <p:nvPr/>
      </p:nvGrpSpPr>
      <p:grpSpPr>
        <a:xfrm>
          <a:off x="0" y="0"/>
          <a:ext cx="0" cy="0"/>
          <a:chOff x="0" y="0"/>
          <a:chExt cx="0" cy="0"/>
        </a:xfrm>
      </p:grpSpPr>
      <p:sp>
        <p:nvSpPr>
          <p:cNvPr id="17" name="Chapter_titleonly">
            <a:extLst>
              <a:ext uri="{FF2B5EF4-FFF2-40B4-BE49-F238E27FC236}">
                <a16:creationId xmlns:a16="http://schemas.microsoft.com/office/drawing/2014/main" id="{9398DDFA-1939-498B-8921-7DDB40481FE9}"/>
              </a:ext>
            </a:extLst>
          </p:cNvPr>
          <p:cNvSpPr>
            <a:spLocks noGrp="1"/>
          </p:cNvSpPr>
          <p:nvPr>
            <p:ph type="body" sz="quarter" idx="15" hasCustomPrompt="1"/>
          </p:nvPr>
        </p:nvSpPr>
        <p:spPr>
          <a:xfrm>
            <a:off x="259200" y="259200"/>
            <a:ext cx="10450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a:t>Add Chapter Title</a:t>
            </a:r>
            <a:endParaRPr lang="de-DE" dirty="0"/>
          </a:p>
        </p:txBody>
      </p:sp>
      <p:sp>
        <p:nvSpPr>
          <p:cNvPr id="13" name="Title 1">
            <a:extLst>
              <a:ext uri="{FF2B5EF4-FFF2-40B4-BE49-F238E27FC236}">
                <a16:creationId xmlns:a16="http://schemas.microsoft.com/office/drawing/2014/main" id="{AB79D08E-37B8-49BA-9E18-ED577CD99900}"/>
              </a:ext>
            </a:extLst>
          </p:cNvPr>
          <p:cNvSpPr>
            <a:spLocks noGrp="1"/>
          </p:cNvSpPr>
          <p:nvPr>
            <p:ph type="title" hasCustomPrompt="1"/>
          </p:nvPr>
        </p:nvSpPr>
        <p:spPr>
          <a:xfrm>
            <a:off x="259200" y="648000"/>
            <a:ext cx="10450800" cy="388800"/>
          </a:xfrm>
        </p:spPr>
        <p:txBody>
          <a:bodyPr/>
          <a:lstStyle>
            <a:lvl1pPr>
              <a:defRPr kern="1200" baseline="0"/>
            </a:lvl1pPr>
          </a:lstStyle>
          <a:p>
            <a:r>
              <a:rPr lang="de-DE"/>
              <a:t>Add Slide Title</a:t>
            </a:r>
          </a:p>
        </p:txBody>
      </p:sp>
      <p:sp>
        <p:nvSpPr>
          <p:cNvPr id="5" name="Content Placeholder 2"/>
          <p:cNvSpPr>
            <a:spLocks noGrp="1"/>
          </p:cNvSpPr>
          <p:nvPr>
            <p:ph sz="half" idx="1" hasCustomPrompt="1"/>
          </p:nvPr>
        </p:nvSpPr>
        <p:spPr>
          <a:xfrm>
            <a:off x="259200" y="1296000"/>
            <a:ext cx="104508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p>
        </p:txBody>
      </p:sp>
      <p:sp>
        <p:nvSpPr>
          <p:cNvPr id="6" name="Content Placeholder 3"/>
          <p:cNvSpPr>
            <a:spLocks noGrp="1"/>
          </p:cNvSpPr>
          <p:nvPr>
            <p:ph sz="half" idx="2" hasCustomPrompt="1"/>
          </p:nvPr>
        </p:nvSpPr>
        <p:spPr>
          <a:xfrm>
            <a:off x="259200" y="3445201"/>
            <a:ext cx="104508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Slide Number Placeholder 2"/>
          <p:cNvSpPr>
            <a:spLocks noGrp="1"/>
          </p:cNvSpPr>
          <p:nvPr>
            <p:ph type="sldNum" sz="quarter" idx="12"/>
          </p:nvPr>
        </p:nvSpPr>
        <p:spPr>
          <a:xfrm>
            <a:off x="266700" y="5628640"/>
            <a:ext cx="288290" cy="410210"/>
          </a:xfrm>
        </p:spPr>
        <p:txBody>
          <a:bodyPr/>
          <a:lstStyle>
            <a:lvl1pPr>
              <a:defRPr kern="0" baseline="0">
                <a:solidFill>
                  <a:srgbClr val="999FA6"/>
                </a:solidFill>
              </a:defRPr>
            </a:lvl1pPr>
          </a:lstStyle>
          <a:p>
            <a:fld id="{4898AEC0-503E-4FA4-859C-D0F72D6E3F79}" type="slidenum">
              <a:rPr lang="de-DE" smtClean="0"/>
              <a:pPr/>
              <a:t>‹#›</a:t>
            </a:fld>
            <a:endParaRPr lang="de-DE"/>
          </a:p>
        </p:txBody>
      </p:sp>
      <p:pic>
        <p:nvPicPr>
          <p:cNvPr id="29" name="Grafik 3" descr="bottom_d2_169.png">
            <a:extLst>
              <a:ext uri="{FF2B5EF4-FFF2-40B4-BE49-F238E27FC236}">
                <a16:creationId xmlns:a16="http://schemas.microsoft.com/office/drawing/2014/main" id="{E1C644A7-78AF-407E-A25C-6F76F012AC1D}"/>
              </a:ext>
            </a:extLst>
          </p:cNvPr>
          <p:cNvPicPr>
            <a:picLocks noSel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6041389"/>
            <a:ext cx="10970260" cy="129540"/>
          </a:xfrm>
          <a:prstGeom prst="rect">
            <a:avLst/>
          </a:prstGeom>
          <a:ln w="0">
            <a:noFill/>
          </a:ln>
          <a:effectLst/>
        </p:spPr>
      </p:pic>
      <p:pic>
        <p:nvPicPr>
          <p:cNvPr id="30" name="Grafik 29" descr="logo2_d2.png">
            <a:extLst>
              <a:ext uri="{FF2B5EF4-FFF2-40B4-BE49-F238E27FC236}">
                <a16:creationId xmlns:a16="http://schemas.microsoft.com/office/drawing/2014/main" id="{BF432EB7-B56F-491D-9D42-9FA89D925A5A}"/>
              </a:ext>
            </a:extLst>
          </p:cNvPr>
          <p:cNvPicPr>
            <a:picLocks noSelect="1"/>
          </p:cNvPicPr>
          <p:nvPr userDrawn="1">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0" y="5522613"/>
            <a:ext cx="135936" cy="648000"/>
          </a:xfrm>
          <a:prstGeom prst="rect">
            <a:avLst/>
          </a:prstGeom>
        </p:spPr>
      </p:pic>
      <p:sp>
        <p:nvSpPr>
          <p:cNvPr id="12" name="Rectangle7">
            <a:extLst>
              <a:ext uri="{FF2B5EF4-FFF2-40B4-BE49-F238E27FC236}">
                <a16:creationId xmlns:a16="http://schemas.microsoft.com/office/drawing/2014/main" id="{2E7C0809-54C2-4B00-97B9-AEB55C54DF36}"/>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a:solidFill>
                  <a:srgbClr val="000000"/>
                </a:solidFill>
                <a:latin typeface="Bosch Office Sans" pitchFamily="2" charset="0"/>
              </a:rPr>
              <a:t> </a:t>
            </a:r>
          </a:p>
        </p:txBody>
      </p:sp>
      <p:pic>
        <p:nvPicPr>
          <p:cNvPr id="14" name="Grafik 4" descr="logo1_d2.png">
            <a:extLst>
              <a:ext uri="{FF2B5EF4-FFF2-40B4-BE49-F238E27FC236}">
                <a16:creationId xmlns:a16="http://schemas.microsoft.com/office/drawing/2014/main" id="{F944409F-1D53-436E-A382-254727DA7F5F}"/>
              </a:ext>
            </a:extLst>
          </p:cNvPr>
          <p:cNvPicPr>
            <a:picLocks noSelect="1"/>
          </p:cNvPicPr>
          <p:nvPr userDrawn="1">
            <p:custDataLst>
              <p:tags r:id="rId3"/>
            </p:custDataLst>
          </p:nvPr>
        </p:nvPicPr>
        <p:blipFill>
          <a:blip r:embed="rId7" cstate="hqprint">
            <a:extLst>
              <a:ext uri="{28A0092B-C50C-407E-A947-70E740481C1C}">
                <a14:useLocalDpi xmlns:a14="http://schemas.microsoft.com/office/drawing/2010/main" val="0"/>
              </a:ext>
            </a:extLst>
          </a:blip>
          <a:stretch>
            <a:fillRect/>
          </a:stretch>
        </p:blipFill>
        <p:spPr>
          <a:xfrm>
            <a:off x="9759600" y="5464811"/>
            <a:ext cx="1094400" cy="575309"/>
          </a:xfrm>
          <a:prstGeom prst="rect">
            <a:avLst/>
          </a:prstGeom>
          <a:ln w="0">
            <a:noFill/>
          </a:ln>
          <a:effectLst/>
        </p:spPr>
      </p:pic>
    </p:spTree>
    <p:extLst>
      <p:ext uri="{BB962C8B-B14F-4D97-AF65-F5344CB8AC3E}">
        <p14:creationId xmlns:p14="http://schemas.microsoft.com/office/powerpoint/2010/main" val="3956372322"/>
      </p:ext>
    </p:extLst>
  </p:cSld>
  <p:clrMapOvr>
    <a:masterClrMapping/>
  </p:clrMapOvr>
  <p:extLst>
    <p:ext uri="{DCECCB84-F9BA-43D5-87BE-67443E8EF086}">
      <p15:sldGuideLst xmlns:p15="http://schemas.microsoft.com/office/powerpoint/2012/main">
        <p15:guide id="1" pos="162" userDrawn="1">
          <p15:clr>
            <a:srgbClr val="FBAE40"/>
          </p15:clr>
        </p15:guide>
        <p15:guide id="2" pos="6747"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43" userDrawn="1">
          <p15:clr>
            <a:srgbClr val="FBAE40"/>
          </p15:clr>
        </p15:guide>
        <p15:guide id="8" orient="horz" pos="2090" userDrawn="1">
          <p15:clr>
            <a:srgbClr val="FBAE40"/>
          </p15:clr>
        </p15:guide>
        <p15:guide id="9" orient="horz" pos="216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2 x 2 Contents">
    <p:spTree>
      <p:nvGrpSpPr>
        <p:cNvPr id="1" name=""/>
        <p:cNvGrpSpPr/>
        <p:nvPr/>
      </p:nvGrpSpPr>
      <p:grpSpPr>
        <a:xfrm>
          <a:off x="0" y="0"/>
          <a:ext cx="0" cy="0"/>
          <a:chOff x="0" y="0"/>
          <a:chExt cx="0" cy="0"/>
        </a:xfrm>
      </p:grpSpPr>
      <p:sp>
        <p:nvSpPr>
          <p:cNvPr id="19" name="Chapter_titleonly">
            <a:extLst>
              <a:ext uri="{FF2B5EF4-FFF2-40B4-BE49-F238E27FC236}">
                <a16:creationId xmlns:a16="http://schemas.microsoft.com/office/drawing/2014/main" id="{90C8652B-1F43-4467-AC53-668A8D3D470B}"/>
              </a:ext>
            </a:extLst>
          </p:cNvPr>
          <p:cNvSpPr>
            <a:spLocks noGrp="1"/>
          </p:cNvSpPr>
          <p:nvPr>
            <p:ph type="body" sz="quarter" idx="15" hasCustomPrompt="1"/>
          </p:nvPr>
        </p:nvSpPr>
        <p:spPr>
          <a:xfrm>
            <a:off x="259200" y="259200"/>
            <a:ext cx="10450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a:t>Add Chapter Title</a:t>
            </a:r>
            <a:endParaRPr lang="de-DE" dirty="0"/>
          </a:p>
        </p:txBody>
      </p:sp>
      <p:sp>
        <p:nvSpPr>
          <p:cNvPr id="15" name="Title 1">
            <a:extLst>
              <a:ext uri="{FF2B5EF4-FFF2-40B4-BE49-F238E27FC236}">
                <a16:creationId xmlns:a16="http://schemas.microsoft.com/office/drawing/2014/main" id="{EFDBB36D-E1FF-4336-B805-B8B7F4B25A83}"/>
              </a:ext>
            </a:extLst>
          </p:cNvPr>
          <p:cNvSpPr>
            <a:spLocks noGrp="1"/>
          </p:cNvSpPr>
          <p:nvPr>
            <p:ph type="title" hasCustomPrompt="1"/>
          </p:nvPr>
        </p:nvSpPr>
        <p:spPr>
          <a:xfrm>
            <a:off x="259200" y="648000"/>
            <a:ext cx="10450800" cy="388800"/>
          </a:xfrm>
        </p:spPr>
        <p:txBody>
          <a:bodyPr/>
          <a:lstStyle>
            <a:lvl1pPr>
              <a:defRPr kern="1200" baseline="0"/>
            </a:lvl1pPr>
          </a:lstStyle>
          <a:p>
            <a:r>
              <a:rPr lang="de-DE"/>
              <a:t>Add Slide Title</a:t>
            </a:r>
          </a:p>
        </p:txBody>
      </p:sp>
      <p:sp>
        <p:nvSpPr>
          <p:cNvPr id="5" name="Content Placeholder 2"/>
          <p:cNvSpPr>
            <a:spLocks noGrp="1"/>
          </p:cNvSpPr>
          <p:nvPr>
            <p:ph sz="half" idx="1" hasCustomPrompt="1"/>
          </p:nvPr>
        </p:nvSpPr>
        <p:spPr>
          <a:xfrm>
            <a:off x="259200" y="1296000"/>
            <a:ext cx="48600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Content Placeholder 3"/>
          <p:cNvSpPr>
            <a:spLocks noGrp="1"/>
          </p:cNvSpPr>
          <p:nvPr>
            <p:ph sz="half" idx="3" hasCustomPrompt="1"/>
          </p:nvPr>
        </p:nvSpPr>
        <p:spPr>
          <a:xfrm>
            <a:off x="5853600" y="1295999"/>
            <a:ext cx="48600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Content Placeholder 2"/>
          <p:cNvSpPr>
            <a:spLocks noGrp="1"/>
          </p:cNvSpPr>
          <p:nvPr>
            <p:ph sz="half" idx="2" hasCustomPrompt="1"/>
          </p:nvPr>
        </p:nvSpPr>
        <p:spPr>
          <a:xfrm>
            <a:off x="259200" y="3445201"/>
            <a:ext cx="48600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Content Placeholder 3"/>
          <p:cNvSpPr>
            <a:spLocks noGrp="1"/>
          </p:cNvSpPr>
          <p:nvPr>
            <p:ph sz="half" idx="4" hasCustomPrompt="1"/>
          </p:nvPr>
        </p:nvSpPr>
        <p:spPr>
          <a:xfrm>
            <a:off x="5853600" y="3445201"/>
            <a:ext cx="48600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Slide Number Placeholder 2"/>
          <p:cNvSpPr>
            <a:spLocks noGrp="1"/>
          </p:cNvSpPr>
          <p:nvPr>
            <p:ph type="sldNum" sz="quarter" idx="12"/>
          </p:nvPr>
        </p:nvSpPr>
        <p:spPr>
          <a:xfrm>
            <a:off x="266700" y="5628640"/>
            <a:ext cx="288290" cy="410210"/>
          </a:xfrm>
        </p:spPr>
        <p:txBody>
          <a:bodyPr/>
          <a:lstStyle>
            <a:lvl1pPr>
              <a:defRPr kern="0" baseline="0">
                <a:solidFill>
                  <a:srgbClr val="999FA6"/>
                </a:solidFill>
              </a:defRPr>
            </a:lvl1pPr>
          </a:lstStyle>
          <a:p>
            <a:fld id="{4898AEC0-503E-4FA4-859C-D0F72D6E3F79}" type="slidenum">
              <a:rPr lang="de-DE" smtClean="0"/>
              <a:pPr/>
              <a:t>‹#›</a:t>
            </a:fld>
            <a:endParaRPr lang="de-DE"/>
          </a:p>
        </p:txBody>
      </p:sp>
      <p:pic>
        <p:nvPicPr>
          <p:cNvPr id="31" name="Grafik 3" descr="bottom_d2_169.png">
            <a:extLst>
              <a:ext uri="{FF2B5EF4-FFF2-40B4-BE49-F238E27FC236}">
                <a16:creationId xmlns:a16="http://schemas.microsoft.com/office/drawing/2014/main" id="{14946AFE-2563-4C40-963E-DFE36F6D3171}"/>
              </a:ext>
            </a:extLst>
          </p:cNvPr>
          <p:cNvPicPr>
            <a:picLocks noSel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6041389"/>
            <a:ext cx="10970260" cy="129540"/>
          </a:xfrm>
          <a:prstGeom prst="rect">
            <a:avLst/>
          </a:prstGeom>
          <a:ln w="0">
            <a:noFill/>
          </a:ln>
          <a:effectLst/>
        </p:spPr>
      </p:pic>
      <p:pic>
        <p:nvPicPr>
          <p:cNvPr id="32" name="Grafik 31" descr="logo2_d2.png">
            <a:extLst>
              <a:ext uri="{FF2B5EF4-FFF2-40B4-BE49-F238E27FC236}">
                <a16:creationId xmlns:a16="http://schemas.microsoft.com/office/drawing/2014/main" id="{8A247A46-B0BA-49FE-BDE2-4F90A7348546}"/>
              </a:ext>
            </a:extLst>
          </p:cNvPr>
          <p:cNvPicPr>
            <a:picLocks noSelect="1"/>
          </p:cNvPicPr>
          <p:nvPr userDrawn="1">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0" y="5522613"/>
            <a:ext cx="135936" cy="648000"/>
          </a:xfrm>
          <a:prstGeom prst="rect">
            <a:avLst/>
          </a:prstGeom>
        </p:spPr>
      </p:pic>
      <p:sp>
        <p:nvSpPr>
          <p:cNvPr id="14" name="Rectangle7">
            <a:extLst>
              <a:ext uri="{FF2B5EF4-FFF2-40B4-BE49-F238E27FC236}">
                <a16:creationId xmlns:a16="http://schemas.microsoft.com/office/drawing/2014/main" id="{43F0E5D0-784C-433E-AAB0-40D43C1BCBAB}"/>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a:solidFill>
                  <a:srgbClr val="000000"/>
                </a:solidFill>
                <a:latin typeface="Bosch Office Sans" pitchFamily="2" charset="0"/>
              </a:rPr>
              <a:t> </a:t>
            </a:r>
          </a:p>
        </p:txBody>
      </p:sp>
      <p:pic>
        <p:nvPicPr>
          <p:cNvPr id="16" name="Grafik 4" descr="logo1_d2.png">
            <a:extLst>
              <a:ext uri="{FF2B5EF4-FFF2-40B4-BE49-F238E27FC236}">
                <a16:creationId xmlns:a16="http://schemas.microsoft.com/office/drawing/2014/main" id="{17992435-2281-4D69-8E9C-A9BD8CD4504F}"/>
              </a:ext>
            </a:extLst>
          </p:cNvPr>
          <p:cNvPicPr>
            <a:picLocks noSelect="1"/>
          </p:cNvPicPr>
          <p:nvPr userDrawn="1">
            <p:custDataLst>
              <p:tags r:id="rId3"/>
            </p:custDataLst>
          </p:nvPr>
        </p:nvPicPr>
        <p:blipFill>
          <a:blip r:embed="rId7" cstate="hqprint">
            <a:extLst>
              <a:ext uri="{28A0092B-C50C-407E-A947-70E740481C1C}">
                <a14:useLocalDpi xmlns:a14="http://schemas.microsoft.com/office/drawing/2010/main" val="0"/>
              </a:ext>
            </a:extLst>
          </a:blip>
          <a:stretch>
            <a:fillRect/>
          </a:stretch>
        </p:blipFill>
        <p:spPr>
          <a:xfrm>
            <a:off x="9759600" y="5464811"/>
            <a:ext cx="1094400" cy="575309"/>
          </a:xfrm>
          <a:prstGeom prst="rect">
            <a:avLst/>
          </a:prstGeom>
          <a:ln w="0">
            <a:noFill/>
          </a:ln>
          <a:effectLst/>
        </p:spPr>
      </p:pic>
    </p:spTree>
    <p:extLst>
      <p:ext uri="{BB962C8B-B14F-4D97-AF65-F5344CB8AC3E}">
        <p14:creationId xmlns:p14="http://schemas.microsoft.com/office/powerpoint/2010/main" val="151935903"/>
      </p:ext>
    </p:extLst>
  </p:cSld>
  <p:clrMapOvr>
    <a:masterClrMapping/>
  </p:clrMapOvr>
  <p:extLst>
    <p:ext uri="{DCECCB84-F9BA-43D5-87BE-67443E8EF086}">
      <p15:sldGuideLst xmlns:p15="http://schemas.microsoft.com/office/powerpoint/2012/main">
        <p15:guide id="1" pos="162" userDrawn="1">
          <p15:clr>
            <a:srgbClr val="FBAE40"/>
          </p15:clr>
        </p15:guide>
        <p15:guide id="2" pos="6747"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43" userDrawn="1">
          <p15:clr>
            <a:srgbClr val="FBAE40"/>
          </p15:clr>
        </p15:guide>
        <p15:guide id="8" orient="horz" pos="2090" userDrawn="1">
          <p15:clr>
            <a:srgbClr val="FBAE40"/>
          </p15:clr>
        </p15:guide>
        <p15:guide id="9" orient="horz" pos="2169" userDrawn="1">
          <p15:clr>
            <a:srgbClr val="FBAE40"/>
          </p15:clr>
        </p15:guide>
        <p15:guide id="10" pos="3225" userDrawn="1">
          <p15:clr>
            <a:srgbClr val="FBAE40"/>
          </p15:clr>
        </p15:guide>
        <p15:guide id="11" pos="368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3 x 2 Contents">
    <p:spTree>
      <p:nvGrpSpPr>
        <p:cNvPr id="1" name=""/>
        <p:cNvGrpSpPr/>
        <p:nvPr/>
      </p:nvGrpSpPr>
      <p:grpSpPr>
        <a:xfrm>
          <a:off x="0" y="0"/>
          <a:ext cx="0" cy="0"/>
          <a:chOff x="0" y="0"/>
          <a:chExt cx="0" cy="0"/>
        </a:xfrm>
      </p:grpSpPr>
      <p:sp>
        <p:nvSpPr>
          <p:cNvPr id="21" name="Chapter_titleonly">
            <a:extLst>
              <a:ext uri="{FF2B5EF4-FFF2-40B4-BE49-F238E27FC236}">
                <a16:creationId xmlns:a16="http://schemas.microsoft.com/office/drawing/2014/main" id="{FEDBFC76-9F59-4A18-8E8B-EDDF9CC208BC}"/>
              </a:ext>
            </a:extLst>
          </p:cNvPr>
          <p:cNvSpPr>
            <a:spLocks noGrp="1"/>
          </p:cNvSpPr>
          <p:nvPr>
            <p:ph type="body" sz="quarter" idx="15" hasCustomPrompt="1"/>
          </p:nvPr>
        </p:nvSpPr>
        <p:spPr>
          <a:xfrm>
            <a:off x="259200" y="259200"/>
            <a:ext cx="10450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a:t>Add Chapter Title</a:t>
            </a:r>
            <a:endParaRPr lang="de-DE" dirty="0"/>
          </a:p>
        </p:txBody>
      </p:sp>
      <p:sp>
        <p:nvSpPr>
          <p:cNvPr id="17" name="Title 1">
            <a:extLst>
              <a:ext uri="{FF2B5EF4-FFF2-40B4-BE49-F238E27FC236}">
                <a16:creationId xmlns:a16="http://schemas.microsoft.com/office/drawing/2014/main" id="{0226D581-60F4-440B-A410-F6582BC0DCF0}"/>
              </a:ext>
            </a:extLst>
          </p:cNvPr>
          <p:cNvSpPr>
            <a:spLocks noGrp="1"/>
          </p:cNvSpPr>
          <p:nvPr>
            <p:ph type="title" hasCustomPrompt="1"/>
          </p:nvPr>
        </p:nvSpPr>
        <p:spPr>
          <a:xfrm>
            <a:off x="259200" y="648000"/>
            <a:ext cx="10450800" cy="388800"/>
          </a:xfrm>
        </p:spPr>
        <p:txBody>
          <a:bodyPr/>
          <a:lstStyle>
            <a:lvl1pPr>
              <a:defRPr kern="1200" baseline="0"/>
            </a:lvl1pPr>
          </a:lstStyle>
          <a:p>
            <a:r>
              <a:rPr lang="de-DE"/>
              <a:t>Add Slide Title</a:t>
            </a:r>
          </a:p>
        </p:txBody>
      </p:sp>
      <p:sp>
        <p:nvSpPr>
          <p:cNvPr id="5" name="Content Placeholder 2"/>
          <p:cNvSpPr>
            <a:spLocks noGrp="1"/>
          </p:cNvSpPr>
          <p:nvPr>
            <p:ph sz="half" idx="1" hasCustomPrompt="1"/>
          </p:nvPr>
        </p:nvSpPr>
        <p:spPr>
          <a:xfrm>
            <a:off x="259200" y="1296000"/>
            <a:ext cx="31284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p>
        </p:txBody>
      </p:sp>
      <p:sp>
        <p:nvSpPr>
          <p:cNvPr id="6" name="Content Placeholder 3"/>
          <p:cNvSpPr>
            <a:spLocks noGrp="1"/>
          </p:cNvSpPr>
          <p:nvPr>
            <p:ph sz="half" idx="3" hasCustomPrompt="1"/>
          </p:nvPr>
        </p:nvSpPr>
        <p:spPr>
          <a:xfrm>
            <a:off x="3909600" y="1295999"/>
            <a:ext cx="31284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p>
        </p:txBody>
      </p:sp>
      <p:sp>
        <p:nvSpPr>
          <p:cNvPr id="8" name="Content Placeholder 3"/>
          <p:cNvSpPr>
            <a:spLocks noGrp="1"/>
          </p:cNvSpPr>
          <p:nvPr>
            <p:ph sz="half" idx="5" hasCustomPrompt="1"/>
          </p:nvPr>
        </p:nvSpPr>
        <p:spPr>
          <a:xfrm>
            <a:off x="7560000" y="1295999"/>
            <a:ext cx="31284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p>
        </p:txBody>
      </p:sp>
      <p:sp>
        <p:nvSpPr>
          <p:cNvPr id="9" name="Content Placeholder 2"/>
          <p:cNvSpPr>
            <a:spLocks noGrp="1"/>
          </p:cNvSpPr>
          <p:nvPr>
            <p:ph sz="half" idx="2" hasCustomPrompt="1"/>
          </p:nvPr>
        </p:nvSpPr>
        <p:spPr>
          <a:xfrm>
            <a:off x="259200" y="3445201"/>
            <a:ext cx="31284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p>
        </p:txBody>
      </p:sp>
      <p:sp>
        <p:nvSpPr>
          <p:cNvPr id="10" name="Content Placeholder 3"/>
          <p:cNvSpPr>
            <a:spLocks noGrp="1"/>
          </p:cNvSpPr>
          <p:nvPr>
            <p:ph sz="half" idx="4" hasCustomPrompt="1"/>
          </p:nvPr>
        </p:nvSpPr>
        <p:spPr>
          <a:xfrm>
            <a:off x="3909600" y="3445201"/>
            <a:ext cx="31284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p>
        </p:txBody>
      </p:sp>
      <p:sp>
        <p:nvSpPr>
          <p:cNvPr id="11" name="Content Placeholder 3"/>
          <p:cNvSpPr>
            <a:spLocks noGrp="1"/>
          </p:cNvSpPr>
          <p:nvPr>
            <p:ph sz="half" idx="6" hasCustomPrompt="1"/>
          </p:nvPr>
        </p:nvSpPr>
        <p:spPr>
          <a:xfrm>
            <a:off x="7560000" y="3445201"/>
            <a:ext cx="31284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p>
        </p:txBody>
      </p:sp>
      <p:sp>
        <p:nvSpPr>
          <p:cNvPr id="3" name="Slide Number Placeholder 2"/>
          <p:cNvSpPr>
            <a:spLocks noGrp="1"/>
          </p:cNvSpPr>
          <p:nvPr>
            <p:ph type="sldNum" sz="quarter" idx="12"/>
          </p:nvPr>
        </p:nvSpPr>
        <p:spPr>
          <a:xfrm>
            <a:off x="266700" y="5628640"/>
            <a:ext cx="288290" cy="410210"/>
          </a:xfrm>
        </p:spPr>
        <p:txBody>
          <a:bodyPr/>
          <a:lstStyle>
            <a:lvl1pPr>
              <a:defRPr kern="0" baseline="0">
                <a:solidFill>
                  <a:srgbClr val="999FA6"/>
                </a:solidFill>
              </a:defRPr>
            </a:lvl1pPr>
          </a:lstStyle>
          <a:p>
            <a:fld id="{4898AEC0-503E-4FA4-859C-D0F72D6E3F79}" type="slidenum">
              <a:rPr lang="de-DE" smtClean="0"/>
              <a:pPr/>
              <a:t>‹#›</a:t>
            </a:fld>
            <a:endParaRPr lang="de-DE"/>
          </a:p>
        </p:txBody>
      </p:sp>
      <p:pic>
        <p:nvPicPr>
          <p:cNvPr id="33" name="Grafik 3" descr="bottom_d2_169.png">
            <a:extLst>
              <a:ext uri="{FF2B5EF4-FFF2-40B4-BE49-F238E27FC236}">
                <a16:creationId xmlns:a16="http://schemas.microsoft.com/office/drawing/2014/main" id="{D68326DC-5F3B-4205-8352-8D213F6B12F1}"/>
              </a:ext>
            </a:extLst>
          </p:cNvPr>
          <p:cNvPicPr>
            <a:picLocks noSel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6041389"/>
            <a:ext cx="10970260" cy="129540"/>
          </a:xfrm>
          <a:prstGeom prst="rect">
            <a:avLst/>
          </a:prstGeom>
          <a:ln w="0">
            <a:noFill/>
          </a:ln>
          <a:effectLst/>
        </p:spPr>
      </p:pic>
      <p:pic>
        <p:nvPicPr>
          <p:cNvPr id="34" name="Grafik 33" descr="logo2_d2.png">
            <a:extLst>
              <a:ext uri="{FF2B5EF4-FFF2-40B4-BE49-F238E27FC236}">
                <a16:creationId xmlns:a16="http://schemas.microsoft.com/office/drawing/2014/main" id="{6306B871-7048-4385-84D6-368540647FAF}"/>
              </a:ext>
            </a:extLst>
          </p:cNvPr>
          <p:cNvPicPr>
            <a:picLocks noSelect="1"/>
          </p:cNvPicPr>
          <p:nvPr userDrawn="1">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0" y="5522613"/>
            <a:ext cx="135936" cy="648000"/>
          </a:xfrm>
          <a:prstGeom prst="rect">
            <a:avLst/>
          </a:prstGeom>
        </p:spPr>
      </p:pic>
      <p:sp>
        <p:nvSpPr>
          <p:cNvPr id="16" name="Rectangle7">
            <a:extLst>
              <a:ext uri="{FF2B5EF4-FFF2-40B4-BE49-F238E27FC236}">
                <a16:creationId xmlns:a16="http://schemas.microsoft.com/office/drawing/2014/main" id="{C680F8C7-4715-4E6C-829A-E87F16C03BB3}"/>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a:solidFill>
                  <a:srgbClr val="000000"/>
                </a:solidFill>
                <a:latin typeface="Bosch Office Sans" pitchFamily="2" charset="0"/>
              </a:rPr>
              <a:t> </a:t>
            </a:r>
          </a:p>
        </p:txBody>
      </p:sp>
      <p:pic>
        <p:nvPicPr>
          <p:cNvPr id="18" name="Grafik 4" descr="logo1_d2.png">
            <a:extLst>
              <a:ext uri="{FF2B5EF4-FFF2-40B4-BE49-F238E27FC236}">
                <a16:creationId xmlns:a16="http://schemas.microsoft.com/office/drawing/2014/main" id="{058025F0-4E5A-4419-90FC-FD31DB24C306}"/>
              </a:ext>
            </a:extLst>
          </p:cNvPr>
          <p:cNvPicPr>
            <a:picLocks noSelect="1"/>
          </p:cNvPicPr>
          <p:nvPr userDrawn="1">
            <p:custDataLst>
              <p:tags r:id="rId3"/>
            </p:custDataLst>
          </p:nvPr>
        </p:nvPicPr>
        <p:blipFill>
          <a:blip r:embed="rId7" cstate="hqprint">
            <a:extLst>
              <a:ext uri="{28A0092B-C50C-407E-A947-70E740481C1C}">
                <a14:useLocalDpi xmlns:a14="http://schemas.microsoft.com/office/drawing/2010/main" val="0"/>
              </a:ext>
            </a:extLst>
          </a:blip>
          <a:stretch>
            <a:fillRect/>
          </a:stretch>
        </p:blipFill>
        <p:spPr>
          <a:xfrm>
            <a:off x="9759600" y="5464811"/>
            <a:ext cx="1094400" cy="575309"/>
          </a:xfrm>
          <a:prstGeom prst="rect">
            <a:avLst/>
          </a:prstGeom>
          <a:ln w="0">
            <a:noFill/>
          </a:ln>
          <a:effectLst/>
        </p:spPr>
      </p:pic>
    </p:spTree>
    <p:extLst>
      <p:ext uri="{BB962C8B-B14F-4D97-AF65-F5344CB8AC3E}">
        <p14:creationId xmlns:p14="http://schemas.microsoft.com/office/powerpoint/2010/main" val="1482577220"/>
      </p:ext>
    </p:extLst>
  </p:cSld>
  <p:clrMapOvr>
    <a:masterClrMapping/>
  </p:clrMapOvr>
  <p:extLst>
    <p:ext uri="{DCECCB84-F9BA-43D5-87BE-67443E8EF086}">
      <p15:sldGuideLst xmlns:p15="http://schemas.microsoft.com/office/powerpoint/2012/main">
        <p15:guide id="1" pos="162" userDrawn="1">
          <p15:clr>
            <a:srgbClr val="FBAE40"/>
          </p15:clr>
        </p15:guide>
        <p15:guide id="2" pos="6747"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43" userDrawn="1">
          <p15:clr>
            <a:srgbClr val="FBAE40"/>
          </p15:clr>
        </p15:guide>
        <p15:guide id="8" pos="2140" userDrawn="1">
          <p15:clr>
            <a:srgbClr val="FBAE40"/>
          </p15:clr>
        </p15:guide>
        <p15:guide id="9" pos="2457" userDrawn="1">
          <p15:clr>
            <a:srgbClr val="FBAE40"/>
          </p15:clr>
        </p15:guide>
        <p15:guide id="10" pos="4434" userDrawn="1">
          <p15:clr>
            <a:srgbClr val="FBAE40"/>
          </p15:clr>
        </p15:guide>
        <p15:guide id="11" pos="4761" userDrawn="1">
          <p15:clr>
            <a:srgbClr val="FBAE40"/>
          </p15:clr>
        </p15:guide>
        <p15:guide id="12" orient="horz" pos="2090" userDrawn="1">
          <p15:clr>
            <a:srgbClr val="FBAE40"/>
          </p15:clr>
        </p15:guide>
        <p15:guide id="13" orient="horz" pos="216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4 x 2 Contents">
    <p:spTree>
      <p:nvGrpSpPr>
        <p:cNvPr id="1" name=""/>
        <p:cNvGrpSpPr/>
        <p:nvPr/>
      </p:nvGrpSpPr>
      <p:grpSpPr>
        <a:xfrm>
          <a:off x="0" y="0"/>
          <a:ext cx="0" cy="0"/>
          <a:chOff x="0" y="0"/>
          <a:chExt cx="0" cy="0"/>
        </a:xfrm>
      </p:grpSpPr>
      <p:sp>
        <p:nvSpPr>
          <p:cNvPr id="24" name="Chapter_titleonly">
            <a:extLst>
              <a:ext uri="{FF2B5EF4-FFF2-40B4-BE49-F238E27FC236}">
                <a16:creationId xmlns:a16="http://schemas.microsoft.com/office/drawing/2014/main" id="{20D581F7-7281-48B4-B67B-7228F84F398D}"/>
              </a:ext>
            </a:extLst>
          </p:cNvPr>
          <p:cNvSpPr>
            <a:spLocks noGrp="1"/>
          </p:cNvSpPr>
          <p:nvPr>
            <p:ph type="body" sz="quarter" idx="15" hasCustomPrompt="1"/>
          </p:nvPr>
        </p:nvSpPr>
        <p:spPr>
          <a:xfrm>
            <a:off x="259200" y="259200"/>
            <a:ext cx="10450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a:t>Add Chapter Title</a:t>
            </a:r>
            <a:endParaRPr lang="de-DE" dirty="0"/>
          </a:p>
        </p:txBody>
      </p:sp>
      <p:sp>
        <p:nvSpPr>
          <p:cNvPr id="19" name="Title 1">
            <a:extLst>
              <a:ext uri="{FF2B5EF4-FFF2-40B4-BE49-F238E27FC236}">
                <a16:creationId xmlns:a16="http://schemas.microsoft.com/office/drawing/2014/main" id="{C7544615-D17B-4350-B517-7E469AC91ABA}"/>
              </a:ext>
            </a:extLst>
          </p:cNvPr>
          <p:cNvSpPr>
            <a:spLocks noGrp="1"/>
          </p:cNvSpPr>
          <p:nvPr>
            <p:ph type="title" hasCustomPrompt="1"/>
          </p:nvPr>
        </p:nvSpPr>
        <p:spPr>
          <a:xfrm>
            <a:off x="259200" y="648000"/>
            <a:ext cx="10450800" cy="388800"/>
          </a:xfrm>
        </p:spPr>
        <p:txBody>
          <a:bodyPr/>
          <a:lstStyle>
            <a:lvl1pPr>
              <a:defRPr kern="1200" baseline="0"/>
            </a:lvl1pPr>
          </a:lstStyle>
          <a:p>
            <a:r>
              <a:rPr lang="de-DE"/>
              <a:t>Add Slide Title</a:t>
            </a:r>
          </a:p>
        </p:txBody>
      </p:sp>
      <p:sp>
        <p:nvSpPr>
          <p:cNvPr id="5" name="Content Placeholder 2"/>
          <p:cNvSpPr>
            <a:spLocks noGrp="1"/>
          </p:cNvSpPr>
          <p:nvPr>
            <p:ph sz="half" idx="1" hasCustomPrompt="1"/>
          </p:nvPr>
        </p:nvSpPr>
        <p:spPr>
          <a:xfrm>
            <a:off x="259200" y="1296000"/>
            <a:ext cx="25164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p>
        </p:txBody>
      </p:sp>
      <p:sp>
        <p:nvSpPr>
          <p:cNvPr id="6" name="Content Placeholder 3"/>
          <p:cNvSpPr>
            <a:spLocks noGrp="1"/>
          </p:cNvSpPr>
          <p:nvPr>
            <p:ph sz="half" idx="3" hasCustomPrompt="1"/>
          </p:nvPr>
        </p:nvSpPr>
        <p:spPr>
          <a:xfrm>
            <a:off x="2905200" y="1295999"/>
            <a:ext cx="25164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p>
        </p:txBody>
      </p:sp>
      <p:sp>
        <p:nvSpPr>
          <p:cNvPr id="8" name="Content Placeholder 3"/>
          <p:cNvSpPr>
            <a:spLocks noGrp="1"/>
          </p:cNvSpPr>
          <p:nvPr>
            <p:ph sz="half" idx="7" hasCustomPrompt="1"/>
          </p:nvPr>
        </p:nvSpPr>
        <p:spPr>
          <a:xfrm>
            <a:off x="8197200" y="1295999"/>
            <a:ext cx="25164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p>
        </p:txBody>
      </p:sp>
      <p:sp>
        <p:nvSpPr>
          <p:cNvPr id="9" name="Content Placeholder 2"/>
          <p:cNvSpPr>
            <a:spLocks noGrp="1"/>
          </p:cNvSpPr>
          <p:nvPr>
            <p:ph sz="half" idx="2" hasCustomPrompt="1"/>
          </p:nvPr>
        </p:nvSpPr>
        <p:spPr>
          <a:xfrm>
            <a:off x="259200" y="3445201"/>
            <a:ext cx="25164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p>
        </p:txBody>
      </p:sp>
      <p:sp>
        <p:nvSpPr>
          <p:cNvPr id="10" name="Content Placeholder 3"/>
          <p:cNvSpPr>
            <a:spLocks noGrp="1"/>
          </p:cNvSpPr>
          <p:nvPr>
            <p:ph sz="half" idx="4" hasCustomPrompt="1"/>
          </p:nvPr>
        </p:nvSpPr>
        <p:spPr>
          <a:xfrm>
            <a:off x="2905200" y="3445201"/>
            <a:ext cx="25164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p>
        </p:txBody>
      </p:sp>
      <p:sp>
        <p:nvSpPr>
          <p:cNvPr id="11" name="Content Placeholder 3"/>
          <p:cNvSpPr>
            <a:spLocks noGrp="1"/>
          </p:cNvSpPr>
          <p:nvPr>
            <p:ph sz="half" idx="8" hasCustomPrompt="1"/>
          </p:nvPr>
        </p:nvSpPr>
        <p:spPr>
          <a:xfrm>
            <a:off x="8197200" y="3445201"/>
            <a:ext cx="25164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p>
        </p:txBody>
      </p:sp>
      <p:sp>
        <p:nvSpPr>
          <p:cNvPr id="3" name="Slide Number Placeholder 2"/>
          <p:cNvSpPr>
            <a:spLocks noGrp="1"/>
          </p:cNvSpPr>
          <p:nvPr>
            <p:ph type="sldNum" sz="quarter" idx="12"/>
          </p:nvPr>
        </p:nvSpPr>
        <p:spPr>
          <a:xfrm>
            <a:off x="266700" y="5628640"/>
            <a:ext cx="288290" cy="410210"/>
          </a:xfrm>
        </p:spPr>
        <p:txBody>
          <a:bodyPr/>
          <a:lstStyle>
            <a:lvl1pPr>
              <a:defRPr kern="0" baseline="0">
                <a:solidFill>
                  <a:srgbClr val="999FA6"/>
                </a:solidFill>
              </a:defRPr>
            </a:lvl1pPr>
          </a:lstStyle>
          <a:p>
            <a:fld id="{4898AEC0-503E-4FA4-859C-D0F72D6E3F79}" type="slidenum">
              <a:rPr lang="de-DE" smtClean="0"/>
              <a:pPr/>
              <a:t>‹#›</a:t>
            </a:fld>
            <a:endParaRPr lang="de-DE"/>
          </a:p>
        </p:txBody>
      </p:sp>
      <p:pic>
        <p:nvPicPr>
          <p:cNvPr id="33" name="Grafik 3" descr="bottom_d2_169.png">
            <a:extLst>
              <a:ext uri="{FF2B5EF4-FFF2-40B4-BE49-F238E27FC236}">
                <a16:creationId xmlns:a16="http://schemas.microsoft.com/office/drawing/2014/main" id="{D68326DC-5F3B-4205-8352-8D213F6B12F1}"/>
              </a:ext>
            </a:extLst>
          </p:cNvPr>
          <p:cNvPicPr>
            <a:picLocks noSel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6041389"/>
            <a:ext cx="10970260" cy="129540"/>
          </a:xfrm>
          <a:prstGeom prst="rect">
            <a:avLst/>
          </a:prstGeom>
          <a:ln w="0">
            <a:noFill/>
          </a:ln>
          <a:effectLst/>
        </p:spPr>
      </p:pic>
      <p:pic>
        <p:nvPicPr>
          <p:cNvPr id="34" name="Grafik 33" descr="logo2_d2.png">
            <a:extLst>
              <a:ext uri="{FF2B5EF4-FFF2-40B4-BE49-F238E27FC236}">
                <a16:creationId xmlns:a16="http://schemas.microsoft.com/office/drawing/2014/main" id="{6306B871-7048-4385-84D6-368540647FAF}"/>
              </a:ext>
            </a:extLst>
          </p:cNvPr>
          <p:cNvPicPr>
            <a:picLocks noSelect="1"/>
          </p:cNvPicPr>
          <p:nvPr userDrawn="1">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0" y="5522613"/>
            <a:ext cx="135936" cy="648000"/>
          </a:xfrm>
          <a:prstGeom prst="rect">
            <a:avLst/>
          </a:prstGeom>
        </p:spPr>
      </p:pic>
      <p:sp>
        <p:nvSpPr>
          <p:cNvPr id="17" name="Content Placeholder 3">
            <a:extLst>
              <a:ext uri="{FF2B5EF4-FFF2-40B4-BE49-F238E27FC236}">
                <a16:creationId xmlns:a16="http://schemas.microsoft.com/office/drawing/2014/main" id="{58468F8D-277D-4F1A-84A1-62122010643F}"/>
              </a:ext>
            </a:extLst>
          </p:cNvPr>
          <p:cNvSpPr>
            <a:spLocks noGrp="1"/>
          </p:cNvSpPr>
          <p:nvPr>
            <p:ph sz="half" idx="5" hasCustomPrompt="1"/>
          </p:nvPr>
        </p:nvSpPr>
        <p:spPr>
          <a:xfrm>
            <a:off x="5551200" y="1296000"/>
            <a:ext cx="25164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p>
        </p:txBody>
      </p:sp>
      <p:sp>
        <p:nvSpPr>
          <p:cNvPr id="18" name="Content Placeholder 3">
            <a:extLst>
              <a:ext uri="{FF2B5EF4-FFF2-40B4-BE49-F238E27FC236}">
                <a16:creationId xmlns:a16="http://schemas.microsoft.com/office/drawing/2014/main" id="{B143799E-2832-49D7-9953-45BACACA7549}"/>
              </a:ext>
            </a:extLst>
          </p:cNvPr>
          <p:cNvSpPr>
            <a:spLocks noGrp="1"/>
          </p:cNvSpPr>
          <p:nvPr>
            <p:ph sz="half" idx="6" hasCustomPrompt="1"/>
          </p:nvPr>
        </p:nvSpPr>
        <p:spPr>
          <a:xfrm>
            <a:off x="5551200" y="3445200"/>
            <a:ext cx="2516400" cy="2019600"/>
          </a:xfrm>
        </p:spPr>
        <p:txBody>
          <a:bodyPr/>
          <a:lstStyle>
            <a:lvl1pPr>
              <a:defRPr/>
            </a:lvl1pPr>
          </a:lstStyle>
          <a:p>
            <a:pPr lvl="0"/>
            <a:r>
              <a:rPr lang="de-DE"/>
              <a:t>Add Text </a:t>
            </a:r>
          </a:p>
          <a:p>
            <a:pPr lvl="1"/>
            <a:r>
              <a:rPr lang="de-DE"/>
              <a:t>Zweite Ebene</a:t>
            </a:r>
          </a:p>
          <a:p>
            <a:pPr lvl="2"/>
            <a:r>
              <a:rPr lang="de-DE"/>
              <a:t>Dritte Ebene</a:t>
            </a:r>
          </a:p>
          <a:p>
            <a:pPr lvl="3"/>
            <a:r>
              <a:rPr lang="de-DE"/>
              <a:t>Vierte Ebene</a:t>
            </a:r>
          </a:p>
          <a:p>
            <a:pPr lvl="4"/>
            <a:r>
              <a:rPr lang="de-DE"/>
              <a:t>Fünfte Ebene</a:t>
            </a:r>
          </a:p>
        </p:txBody>
      </p:sp>
      <p:sp>
        <p:nvSpPr>
          <p:cNvPr id="21" name="Rectangle7">
            <a:extLst>
              <a:ext uri="{FF2B5EF4-FFF2-40B4-BE49-F238E27FC236}">
                <a16:creationId xmlns:a16="http://schemas.microsoft.com/office/drawing/2014/main" id="{60F530EA-2EFB-4DC6-BA26-465D18FD265B}"/>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a:solidFill>
                  <a:srgbClr val="000000"/>
                </a:solidFill>
                <a:latin typeface="Bosch Office Sans" pitchFamily="2" charset="0"/>
              </a:rPr>
              <a:t> </a:t>
            </a:r>
          </a:p>
        </p:txBody>
      </p:sp>
      <p:pic>
        <p:nvPicPr>
          <p:cNvPr id="22" name="Grafik 4" descr="logo1_d2.png">
            <a:extLst>
              <a:ext uri="{FF2B5EF4-FFF2-40B4-BE49-F238E27FC236}">
                <a16:creationId xmlns:a16="http://schemas.microsoft.com/office/drawing/2014/main" id="{F7F706B3-07D4-410C-B7A6-C9E5735A9928}"/>
              </a:ext>
            </a:extLst>
          </p:cNvPr>
          <p:cNvPicPr>
            <a:picLocks noSelect="1"/>
          </p:cNvPicPr>
          <p:nvPr userDrawn="1">
            <p:custDataLst>
              <p:tags r:id="rId3"/>
            </p:custDataLst>
          </p:nvPr>
        </p:nvPicPr>
        <p:blipFill>
          <a:blip r:embed="rId7" cstate="hqprint">
            <a:extLst>
              <a:ext uri="{28A0092B-C50C-407E-A947-70E740481C1C}">
                <a14:useLocalDpi xmlns:a14="http://schemas.microsoft.com/office/drawing/2010/main" val="0"/>
              </a:ext>
            </a:extLst>
          </a:blip>
          <a:stretch>
            <a:fillRect/>
          </a:stretch>
        </p:blipFill>
        <p:spPr>
          <a:xfrm>
            <a:off x="9759600" y="5464811"/>
            <a:ext cx="1094400" cy="575309"/>
          </a:xfrm>
          <a:prstGeom prst="rect">
            <a:avLst/>
          </a:prstGeom>
          <a:ln w="0">
            <a:noFill/>
          </a:ln>
          <a:effectLst/>
        </p:spPr>
      </p:pic>
    </p:spTree>
    <p:extLst>
      <p:ext uri="{BB962C8B-B14F-4D97-AF65-F5344CB8AC3E}">
        <p14:creationId xmlns:p14="http://schemas.microsoft.com/office/powerpoint/2010/main" val="3371421479"/>
      </p:ext>
    </p:extLst>
  </p:cSld>
  <p:clrMapOvr>
    <a:masterClrMapping/>
  </p:clrMapOvr>
  <p:extLst>
    <p:ext uri="{DCECCB84-F9BA-43D5-87BE-67443E8EF086}">
      <p15:sldGuideLst xmlns:p15="http://schemas.microsoft.com/office/powerpoint/2012/main">
        <p15:guide id="1" pos="162" userDrawn="1">
          <p15:clr>
            <a:srgbClr val="FBAE40"/>
          </p15:clr>
        </p15:guide>
        <p15:guide id="2" pos="6747"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43" userDrawn="1">
          <p15:clr>
            <a:srgbClr val="FBAE40"/>
          </p15:clr>
        </p15:guide>
        <p15:guide id="8" orient="horz" pos="2090" userDrawn="1">
          <p15:clr>
            <a:srgbClr val="FBAE40"/>
          </p15:clr>
        </p15:guide>
        <p15:guide id="9" orient="horz" pos="2169" userDrawn="1">
          <p15:clr>
            <a:srgbClr val="FBAE40"/>
          </p15:clr>
        </p15:guide>
        <p15:guide id="10" pos="1749" userDrawn="1">
          <p15:clr>
            <a:srgbClr val="FBAE40"/>
          </p15:clr>
        </p15:guide>
        <p15:guide id="11" pos="1830" userDrawn="1">
          <p15:clr>
            <a:srgbClr val="FBAE40"/>
          </p15:clr>
        </p15:guide>
        <p15:guide id="12" pos="3416" userDrawn="1">
          <p15:clr>
            <a:srgbClr val="FBAE40"/>
          </p15:clr>
        </p15:guide>
        <p15:guide id="13" pos="3497" userDrawn="1">
          <p15:clr>
            <a:srgbClr val="FBAE40"/>
          </p15:clr>
        </p15:guide>
        <p15:guide id="14" pos="5082" userDrawn="1">
          <p15:clr>
            <a:srgbClr val="FBAE40"/>
          </p15:clr>
        </p15:guide>
        <p15:guide id="15" pos="5163"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266700" y="5628640"/>
            <a:ext cx="288290" cy="410210"/>
          </a:xfrm>
        </p:spPr>
        <p:txBody>
          <a:bodyPr/>
          <a:lstStyle>
            <a:lvl1pPr>
              <a:defRPr kern="0" baseline="0">
                <a:solidFill>
                  <a:srgbClr val="999FA6"/>
                </a:solidFill>
              </a:defRPr>
            </a:lvl1pPr>
          </a:lstStyle>
          <a:p>
            <a:fld id="{4898AEC0-503E-4FA4-859C-D0F72D6E3F79}" type="slidenum">
              <a:rPr lang="de-DE" smtClean="0"/>
              <a:pPr/>
              <a:t>‹#›</a:t>
            </a:fld>
            <a:endParaRPr lang="de-DE"/>
          </a:p>
        </p:txBody>
      </p:sp>
      <p:pic>
        <p:nvPicPr>
          <p:cNvPr id="9" name="Grafik 3" descr="bottom_d2_169.png">
            <a:extLst>
              <a:ext uri="{FF2B5EF4-FFF2-40B4-BE49-F238E27FC236}">
                <a16:creationId xmlns:a16="http://schemas.microsoft.com/office/drawing/2014/main" id="{EF316F00-ABDB-4F1C-8223-8689636D6D52}"/>
              </a:ext>
            </a:extLst>
          </p:cNvPr>
          <p:cNvPicPr>
            <a:picLocks noSel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6041389"/>
            <a:ext cx="10970260" cy="129540"/>
          </a:xfrm>
          <a:prstGeom prst="rect">
            <a:avLst/>
          </a:prstGeom>
          <a:ln w="0">
            <a:noFill/>
          </a:ln>
          <a:effectLst/>
        </p:spPr>
      </p:pic>
      <p:pic>
        <p:nvPicPr>
          <p:cNvPr id="10" name="Grafik 9" descr="logo2_d2.png">
            <a:extLst>
              <a:ext uri="{FF2B5EF4-FFF2-40B4-BE49-F238E27FC236}">
                <a16:creationId xmlns:a16="http://schemas.microsoft.com/office/drawing/2014/main" id="{30CBBFCD-8992-45AF-92BD-7EBF3A86E1C1}"/>
              </a:ext>
            </a:extLst>
          </p:cNvPr>
          <p:cNvPicPr>
            <a:picLocks noSelect="1"/>
          </p:cNvPicPr>
          <p:nvPr userDrawn="1">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0" y="5522613"/>
            <a:ext cx="135936" cy="648000"/>
          </a:xfrm>
          <a:prstGeom prst="rect">
            <a:avLst/>
          </a:prstGeom>
        </p:spPr>
      </p:pic>
      <p:sp>
        <p:nvSpPr>
          <p:cNvPr id="8" name="Rectangle7">
            <a:extLst>
              <a:ext uri="{FF2B5EF4-FFF2-40B4-BE49-F238E27FC236}">
                <a16:creationId xmlns:a16="http://schemas.microsoft.com/office/drawing/2014/main" id="{C868D9BE-A299-4D0B-87AF-B491FAE5FD28}"/>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a:solidFill>
                  <a:srgbClr val="000000"/>
                </a:solidFill>
                <a:latin typeface="Bosch Office Sans" pitchFamily="2" charset="0"/>
              </a:rPr>
              <a:t> </a:t>
            </a:r>
          </a:p>
        </p:txBody>
      </p:sp>
      <p:pic>
        <p:nvPicPr>
          <p:cNvPr id="11" name="Grafik 4" descr="logo1_d2.png">
            <a:extLst>
              <a:ext uri="{FF2B5EF4-FFF2-40B4-BE49-F238E27FC236}">
                <a16:creationId xmlns:a16="http://schemas.microsoft.com/office/drawing/2014/main" id="{0B4DD8A5-C16C-443A-8C22-A52B612231A5}"/>
              </a:ext>
            </a:extLst>
          </p:cNvPr>
          <p:cNvPicPr>
            <a:picLocks noSelect="1"/>
          </p:cNvPicPr>
          <p:nvPr userDrawn="1">
            <p:custDataLst>
              <p:tags r:id="rId3"/>
            </p:custDataLst>
          </p:nvPr>
        </p:nvPicPr>
        <p:blipFill>
          <a:blip r:embed="rId7" cstate="hqprint">
            <a:extLst>
              <a:ext uri="{28A0092B-C50C-407E-A947-70E740481C1C}">
                <a14:useLocalDpi xmlns:a14="http://schemas.microsoft.com/office/drawing/2010/main" val="0"/>
              </a:ext>
            </a:extLst>
          </a:blip>
          <a:stretch>
            <a:fillRect/>
          </a:stretch>
        </p:blipFill>
        <p:spPr>
          <a:xfrm>
            <a:off x="9759600" y="5464811"/>
            <a:ext cx="1094400" cy="575309"/>
          </a:xfrm>
          <a:prstGeom prst="rect">
            <a:avLst/>
          </a:prstGeom>
          <a:ln w="0">
            <a:noFill/>
          </a:ln>
          <a:effectLst/>
        </p:spPr>
      </p:pic>
    </p:spTree>
    <p:extLst>
      <p:ext uri="{BB962C8B-B14F-4D97-AF65-F5344CB8AC3E}">
        <p14:creationId xmlns:p14="http://schemas.microsoft.com/office/powerpoint/2010/main" val="1074551859"/>
      </p:ext>
    </p:extLst>
  </p:cSld>
  <p:clrMapOvr>
    <a:masterClrMapping/>
  </p:clrMapOvr>
  <p:extLst>
    <p:ext uri="{DCECCB84-F9BA-43D5-87BE-67443E8EF086}">
      <p15:sldGuideLst xmlns:p15="http://schemas.microsoft.com/office/powerpoint/2012/main">
        <p15:guide id="1" pos="162" userDrawn="1">
          <p15:clr>
            <a:srgbClr val="FBAE40"/>
          </p15:clr>
        </p15:guide>
        <p15:guide id="2" pos="6747"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43"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Full Page Graphic">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5" name="Grafik 4" descr="logo1_d2.png">
            <a:extLst>
              <a:ext uri="{FF2B5EF4-FFF2-40B4-BE49-F238E27FC236}">
                <a16:creationId xmlns:a16="http://schemas.microsoft.com/office/drawing/2014/main" id="{F35DC742-BC8F-47B5-88E2-93616D59A618}"/>
              </a:ext>
            </a:extLst>
          </p:cNvPr>
          <p:cNvPicPr>
            <a:picLocks noSelect="1"/>
          </p:cNvPicPr>
          <p:nvPr userDrawn="1">
            <p:custDataLst>
              <p:tags r:id="rId1"/>
            </p:custDataLst>
          </p:nvPr>
        </p:nvPicPr>
        <p:blipFill>
          <a:blip r:embed="rId5" cstate="hqprint">
            <a:extLst>
              <a:ext uri="{28A0092B-C50C-407E-A947-70E740481C1C}">
                <a14:useLocalDpi xmlns:a14="http://schemas.microsoft.com/office/drawing/2010/main" val="0"/>
              </a:ext>
            </a:extLst>
          </a:blip>
          <a:stretch>
            <a:fillRect/>
          </a:stretch>
        </p:blipFill>
        <p:spPr>
          <a:xfrm>
            <a:off x="9759600" y="5464811"/>
            <a:ext cx="1094400" cy="575309"/>
          </a:xfrm>
          <a:prstGeom prst="rect">
            <a:avLst/>
          </a:prstGeom>
          <a:ln w="0">
            <a:noFill/>
          </a:ln>
          <a:effectLst/>
        </p:spPr>
      </p:pic>
      <p:pic>
        <p:nvPicPr>
          <p:cNvPr id="6" name="Grafik 3" descr="right_d2.png">
            <a:extLst>
              <a:ext uri="{FF2B5EF4-FFF2-40B4-BE49-F238E27FC236}">
                <a16:creationId xmlns:a16="http://schemas.microsoft.com/office/drawing/2014/main" id="{2E1D2BC1-44DB-403E-B4D8-3E1DC5D199E5}"/>
              </a:ext>
            </a:extLst>
          </p:cNvPr>
          <p:cNvPicPr>
            <a:picLocks noSelect="1"/>
          </p:cNvPicPr>
          <p:nvPr userDrawn="1">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10840940" y="2"/>
            <a:ext cx="129600" cy="6170929"/>
          </a:xfrm>
          <a:prstGeom prst="rect">
            <a:avLst/>
          </a:prstGeom>
          <a:ln w="0">
            <a:noFill/>
          </a:ln>
          <a:effectLst/>
        </p:spPr>
      </p:pic>
    </p:spTree>
    <p:extLst>
      <p:ext uri="{BB962C8B-B14F-4D97-AF65-F5344CB8AC3E}">
        <p14:creationId xmlns:p14="http://schemas.microsoft.com/office/powerpoint/2010/main" val="1273178664"/>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End Slide">
    <p:spTree>
      <p:nvGrpSpPr>
        <p:cNvPr id="1" name=""/>
        <p:cNvGrpSpPr/>
        <p:nvPr/>
      </p:nvGrpSpPr>
      <p:grpSpPr>
        <a:xfrm>
          <a:off x="0" y="0"/>
          <a:ext cx="0" cy="0"/>
          <a:chOff x="0" y="0"/>
          <a:chExt cx="0" cy="0"/>
        </a:xfrm>
      </p:grpSpPr>
      <p:pic>
        <p:nvPicPr>
          <p:cNvPr id="7" name="Grafik 5" descr="bg3_d2_169.png"/>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269" y="2"/>
            <a:ext cx="10969509" cy="6170929"/>
          </a:xfrm>
          <a:prstGeom prst="rect">
            <a:avLst/>
          </a:prstGeom>
          <a:ln w="0">
            <a:noFill/>
          </a:ln>
          <a:effectLst/>
        </p:spPr>
      </p:pic>
      <p:sp>
        <p:nvSpPr>
          <p:cNvPr id="8" name="Title 1">
            <a:extLst>
              <a:ext uri="{FF2B5EF4-FFF2-40B4-BE49-F238E27FC236}">
                <a16:creationId xmlns:a16="http://schemas.microsoft.com/office/drawing/2014/main" id="{D60E046F-66D0-431E-9C49-8E6C18C3F3CF}"/>
              </a:ext>
            </a:extLst>
          </p:cNvPr>
          <p:cNvSpPr>
            <a:spLocks noGrp="1"/>
          </p:cNvSpPr>
          <p:nvPr>
            <p:ph type="ctrTitle" hasCustomPrompt="1"/>
          </p:nvPr>
        </p:nvSpPr>
        <p:spPr>
          <a:xfrm>
            <a:off x="259200" y="259200"/>
            <a:ext cx="9874800" cy="5205600"/>
          </a:xfrm>
          <a:ln w="0">
            <a:noFill/>
          </a:ln>
          <a:effectLst/>
        </p:spPr>
        <p:txBody>
          <a:bodyPr anchor="t" anchorCtr="0"/>
          <a:lstStyle>
            <a:lvl1pPr algn="l">
              <a:lnSpc>
                <a:spcPct val="90000"/>
              </a:lnSpc>
              <a:defRPr sz="8000" kern="1200" cap="all" baseline="0">
                <a:solidFill>
                  <a:schemeClr val="tx1"/>
                </a:solidFill>
              </a:defRPr>
            </a:lvl1pPr>
          </a:lstStyle>
          <a:p>
            <a:r>
              <a:rPr lang="de-DE"/>
              <a:t>Add Closing Phrase</a:t>
            </a:r>
            <a:endParaRPr lang="de-DE" dirty="0"/>
          </a:p>
        </p:txBody>
      </p:sp>
      <p:pic>
        <p:nvPicPr>
          <p:cNvPr id="6" name="Grafik 4" descr="logo1_d2.png">
            <a:extLst>
              <a:ext uri="{FF2B5EF4-FFF2-40B4-BE49-F238E27FC236}">
                <a16:creationId xmlns:a16="http://schemas.microsoft.com/office/drawing/2014/main" id="{AD329951-67FC-4FE1-85D1-D4AEA8479C0D}"/>
              </a:ext>
            </a:extLst>
          </p:cNvPr>
          <p:cNvPicPr>
            <a:picLocks noSelect="1"/>
          </p:cNvPicPr>
          <p:nvPr userDrawn="1">
            <p:custDataLst>
              <p:tags r:id="rId1"/>
            </p:custDataLst>
          </p:nvPr>
        </p:nvPicPr>
        <p:blipFill>
          <a:blip r:embed="rId5" cstate="hqprint">
            <a:extLst>
              <a:ext uri="{28A0092B-C50C-407E-A947-70E740481C1C}">
                <a14:useLocalDpi xmlns:a14="http://schemas.microsoft.com/office/drawing/2010/main" val="0"/>
              </a:ext>
            </a:extLst>
          </a:blip>
          <a:stretch>
            <a:fillRect/>
          </a:stretch>
        </p:blipFill>
        <p:spPr>
          <a:xfrm>
            <a:off x="9759600" y="5464811"/>
            <a:ext cx="1094400" cy="575309"/>
          </a:xfrm>
          <a:prstGeom prst="rect">
            <a:avLst/>
          </a:prstGeom>
          <a:ln w="0">
            <a:noFill/>
          </a:ln>
          <a:effectLst/>
        </p:spPr>
      </p:pic>
      <p:pic>
        <p:nvPicPr>
          <p:cNvPr id="9" name="Grafik 3" descr="right_d2.png">
            <a:extLst>
              <a:ext uri="{FF2B5EF4-FFF2-40B4-BE49-F238E27FC236}">
                <a16:creationId xmlns:a16="http://schemas.microsoft.com/office/drawing/2014/main" id="{7AD5F0A5-2B17-4D20-B0E6-B4F0FA977516}"/>
              </a:ext>
            </a:extLst>
          </p:cNvPr>
          <p:cNvPicPr>
            <a:picLocks noSelect="1"/>
          </p:cNvPicPr>
          <p:nvPr userDrawn="1">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10840940" y="2"/>
            <a:ext cx="129600" cy="6170929"/>
          </a:xfrm>
          <a:prstGeom prst="rect">
            <a:avLst/>
          </a:prstGeom>
          <a:ln w="0">
            <a:noFill/>
          </a:ln>
          <a:effectLst/>
        </p:spPr>
      </p:pic>
    </p:spTree>
    <p:extLst>
      <p:ext uri="{BB962C8B-B14F-4D97-AF65-F5344CB8AC3E}">
        <p14:creationId xmlns:p14="http://schemas.microsoft.com/office/powerpoint/2010/main" val="73796963"/>
      </p:ext>
    </p:extLst>
  </p:cSld>
  <p:clrMapOvr>
    <a:masterClrMapping/>
  </p:clrMapOvr>
  <p:hf sldNum="0" hdr="0" ftr="0" dt="0"/>
  <p:extLst>
    <p:ext uri="{DCECCB84-F9BA-43D5-87BE-67443E8EF086}">
      <p15:sldGuideLst xmlns:p15="http://schemas.microsoft.com/office/powerpoint/2012/main">
        <p15:guide id="1" pos="162" userDrawn="1">
          <p15:clr>
            <a:srgbClr val="FBAE40"/>
          </p15:clr>
        </p15:guide>
        <p15:guide id="2" pos="6384" userDrawn="1">
          <p15:clr>
            <a:srgbClr val="FBAE40"/>
          </p15:clr>
        </p15:guide>
        <p15:guide id="3" orient="horz" pos="162" userDrawn="1">
          <p15:clr>
            <a:srgbClr val="FBAE40"/>
          </p15:clr>
        </p15:guide>
        <p15:guide id="4" orient="horz" pos="344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Slide 2">
    <p:spTree>
      <p:nvGrpSpPr>
        <p:cNvPr id="1" name=""/>
        <p:cNvGrpSpPr/>
        <p:nvPr/>
      </p:nvGrpSpPr>
      <p:grpSpPr>
        <a:xfrm>
          <a:off x="0" y="0"/>
          <a:ext cx="0" cy="0"/>
          <a:chOff x="0" y="0"/>
          <a:chExt cx="0" cy="0"/>
        </a:xfrm>
      </p:grpSpPr>
      <p:pic>
        <p:nvPicPr>
          <p:cNvPr id="6" name="Background 2" descr="bg2_d2_169.png"/>
          <p:cNvPicPr>
            <a:picLocks/>
          </p:cNvPicPr>
          <p:nvPr/>
        </p:nvPicPr>
        <p:blipFill>
          <a:blip r:embed="rId4">
            <a:extLst>
              <a:ext uri="{28A0092B-C50C-407E-A947-70E740481C1C}">
                <a14:useLocalDpi xmlns:a14="http://schemas.microsoft.com/office/drawing/2010/main" val="0"/>
              </a:ext>
            </a:extLst>
          </a:blip>
          <a:stretch>
            <a:fillRect/>
          </a:stretch>
        </p:blipFill>
        <p:spPr>
          <a:xfrm>
            <a:off x="269" y="2"/>
            <a:ext cx="10969509" cy="6170929"/>
          </a:xfrm>
          <a:prstGeom prst="rect">
            <a:avLst/>
          </a:prstGeom>
          <a:ln w="0">
            <a:noFill/>
          </a:ln>
          <a:effectLst/>
        </p:spPr>
      </p:pic>
      <p:sp>
        <p:nvSpPr>
          <p:cNvPr id="8" name="Title 1">
            <a:extLst>
              <a:ext uri="{FF2B5EF4-FFF2-40B4-BE49-F238E27FC236}">
                <a16:creationId xmlns:a16="http://schemas.microsoft.com/office/drawing/2014/main" id="{7FD8C3B7-D4C2-49FB-A234-B9EF65EF0E25}"/>
              </a:ext>
            </a:extLst>
          </p:cNvPr>
          <p:cNvSpPr>
            <a:spLocks noGrp="1"/>
          </p:cNvSpPr>
          <p:nvPr>
            <p:ph type="ctrTitle" hasCustomPrompt="1"/>
          </p:nvPr>
        </p:nvSpPr>
        <p:spPr>
          <a:xfrm>
            <a:off x="259200" y="259200"/>
            <a:ext cx="9874800" cy="5205600"/>
          </a:xfrm>
          <a:ln w="0">
            <a:noFill/>
          </a:ln>
          <a:effectLst/>
        </p:spPr>
        <p:txBody>
          <a:bodyPr anchor="t" anchorCtr="0">
            <a:normAutofit/>
          </a:bodyPr>
          <a:lstStyle>
            <a:lvl1pPr algn="l">
              <a:lnSpc>
                <a:spcPct val="90000"/>
              </a:lnSpc>
              <a:defRPr sz="7999" cap="all" baseline="0">
                <a:solidFill>
                  <a:schemeClr val="bg1"/>
                </a:solidFill>
              </a:defRPr>
            </a:lvl1pPr>
          </a:lstStyle>
          <a:p>
            <a:r>
              <a:rPr lang="de-DE"/>
              <a:t>Add Pres. Title</a:t>
            </a:r>
            <a:endParaRPr lang="de-DE" dirty="0"/>
          </a:p>
        </p:txBody>
      </p:sp>
      <p:pic>
        <p:nvPicPr>
          <p:cNvPr id="7" name="Grafik 4" descr="logo1_d2.png">
            <a:extLst>
              <a:ext uri="{FF2B5EF4-FFF2-40B4-BE49-F238E27FC236}">
                <a16:creationId xmlns:a16="http://schemas.microsoft.com/office/drawing/2014/main" id="{7868D6E5-0EC1-4883-8CF9-7E8712A5DE97}"/>
              </a:ext>
            </a:extLst>
          </p:cNvPr>
          <p:cNvPicPr>
            <a:picLocks noSelect="1"/>
          </p:cNvPicPr>
          <p:nvPr userDrawn="1">
            <p:custDataLst>
              <p:tags r:id="rId1"/>
            </p:custDataLst>
          </p:nvPr>
        </p:nvPicPr>
        <p:blipFill>
          <a:blip r:embed="rId5" cstate="hqprint">
            <a:extLst>
              <a:ext uri="{28A0092B-C50C-407E-A947-70E740481C1C}">
                <a14:useLocalDpi xmlns:a14="http://schemas.microsoft.com/office/drawing/2010/main" val="0"/>
              </a:ext>
            </a:extLst>
          </a:blip>
          <a:stretch>
            <a:fillRect/>
          </a:stretch>
        </p:blipFill>
        <p:spPr>
          <a:xfrm>
            <a:off x="9759600" y="5464811"/>
            <a:ext cx="1094400" cy="575309"/>
          </a:xfrm>
          <a:prstGeom prst="rect">
            <a:avLst/>
          </a:prstGeom>
          <a:ln w="0">
            <a:noFill/>
          </a:ln>
          <a:effectLst/>
        </p:spPr>
      </p:pic>
      <p:pic>
        <p:nvPicPr>
          <p:cNvPr id="9" name="Grafik 3" descr="right_d2.png">
            <a:extLst>
              <a:ext uri="{FF2B5EF4-FFF2-40B4-BE49-F238E27FC236}">
                <a16:creationId xmlns:a16="http://schemas.microsoft.com/office/drawing/2014/main" id="{24DBB17F-A4BD-455D-A654-0625D135562B}"/>
              </a:ext>
            </a:extLst>
          </p:cNvPr>
          <p:cNvPicPr>
            <a:picLocks noSelect="1"/>
          </p:cNvPicPr>
          <p:nvPr userDrawn="1">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10840940" y="2"/>
            <a:ext cx="129600" cy="6170929"/>
          </a:xfrm>
          <a:prstGeom prst="rect">
            <a:avLst/>
          </a:prstGeom>
          <a:ln w="0">
            <a:noFill/>
          </a:ln>
          <a:effectLst/>
        </p:spPr>
      </p:pic>
    </p:spTree>
    <p:extLst>
      <p:ext uri="{BB962C8B-B14F-4D97-AF65-F5344CB8AC3E}">
        <p14:creationId xmlns:p14="http://schemas.microsoft.com/office/powerpoint/2010/main" val="814531954"/>
      </p:ext>
    </p:extLst>
  </p:cSld>
  <p:clrMapOvr>
    <a:masterClrMapping/>
  </p:clrMapOvr>
  <p:hf sldNum="0" hdr="0" ftr="0" dt="0"/>
  <p:extLst>
    <p:ext uri="{DCECCB84-F9BA-43D5-87BE-67443E8EF086}">
      <p15:sldGuideLst xmlns:p15="http://schemas.microsoft.com/office/powerpoint/2012/main">
        <p15:guide id="1" pos="162" userDrawn="1">
          <p15:clr>
            <a:srgbClr val="FBAE40"/>
          </p15:clr>
        </p15:guide>
        <p15:guide id="2" pos="6384" userDrawn="1">
          <p15:clr>
            <a:srgbClr val="FBAE40"/>
          </p15:clr>
        </p15:guide>
        <p15:guide id="3" orient="horz" pos="162" userDrawn="1">
          <p15:clr>
            <a:srgbClr val="FBAE40"/>
          </p15:clr>
        </p15:guide>
        <p15:guide id="4" orient="horz" pos="3443"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4D669-188C-B44C-993F-3AAE346BABDD}"/>
              </a:ext>
            </a:extLst>
          </p:cNvPr>
          <p:cNvSpPr>
            <a:spLocks noGrp="1"/>
          </p:cNvSpPr>
          <p:nvPr>
            <p:ph type="title"/>
          </p:nvPr>
        </p:nvSpPr>
        <p:spPr>
          <a:xfrm>
            <a:off x="754162" y="328529"/>
            <a:ext cx="9461302" cy="1192700"/>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D7B100E-B4A8-4E40-9A52-BD874DD5F4C9}"/>
              </a:ext>
            </a:extLst>
          </p:cNvPr>
          <p:cNvSpPr>
            <a:spLocks noGrp="1"/>
          </p:cNvSpPr>
          <p:nvPr>
            <p:ph idx="1"/>
          </p:nvPr>
        </p:nvSpPr>
        <p:spPr>
          <a:xfrm>
            <a:off x="754162" y="1642641"/>
            <a:ext cx="9461302" cy="391519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3">
            <a:extLst>
              <a:ext uri="{FF2B5EF4-FFF2-40B4-BE49-F238E27FC236}">
                <a16:creationId xmlns:a16="http://schemas.microsoft.com/office/drawing/2014/main" id="{7E5F6D18-584C-9449-97D8-504B99CBBF82}"/>
              </a:ext>
            </a:extLst>
          </p:cNvPr>
          <p:cNvSpPr>
            <a:spLocks noGrp="1"/>
          </p:cNvSpPr>
          <p:nvPr>
            <p:ph type="sldNum" sz="quarter" idx="4"/>
          </p:nvPr>
        </p:nvSpPr>
        <p:spPr>
          <a:xfrm>
            <a:off x="8337201" y="5827157"/>
            <a:ext cx="2468166" cy="328529"/>
          </a:xfrm>
          <a:prstGeom prst="rect">
            <a:avLst/>
          </a:prstGeom>
        </p:spPr>
        <p:txBody>
          <a:bodyPr vert="horz" lIns="91440" tIns="45720" rIns="91440" bIns="45720" rtlCol="0" anchor="ctr"/>
          <a:lstStyle>
            <a:lvl1pPr algn="r" eaLnBrk="1" fontAlgn="auto" hangingPunct="1">
              <a:spcBef>
                <a:spcPts val="0"/>
              </a:spcBef>
              <a:spcAft>
                <a:spcPts val="0"/>
              </a:spcAft>
              <a:defRPr sz="1080" b="1" smtClean="0">
                <a:solidFill>
                  <a:schemeClr val="accent5">
                    <a:lumMod val="50000"/>
                  </a:schemeClr>
                </a:solidFill>
                <a:latin typeface="+mn-lt"/>
              </a:defRPr>
            </a:lvl1pPr>
          </a:lstStyle>
          <a:p>
            <a:pPr>
              <a:defRPr/>
            </a:pPr>
            <a:fld id="{5B946F7A-1B2C-924C-AAB3-937737D433B7}" type="slidenum">
              <a:rPr lang="en-US" smtClean="0"/>
              <a:pPr>
                <a:defRPr/>
              </a:pPr>
              <a:t>‹#›</a:t>
            </a:fld>
            <a:endParaRPr lang="en-US" dirty="0"/>
          </a:p>
        </p:txBody>
      </p:sp>
    </p:spTree>
    <p:extLst>
      <p:ext uri="{BB962C8B-B14F-4D97-AF65-F5344CB8AC3E}">
        <p14:creationId xmlns:p14="http://schemas.microsoft.com/office/powerpoint/2010/main" val="2206274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Custom Title Slide">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FD8C3B7-D4C2-49FB-A234-B9EF65EF0E25}"/>
              </a:ext>
            </a:extLst>
          </p:cNvPr>
          <p:cNvSpPr>
            <a:spLocks noGrp="1"/>
          </p:cNvSpPr>
          <p:nvPr>
            <p:ph type="ctrTitle" hasCustomPrompt="1"/>
          </p:nvPr>
        </p:nvSpPr>
        <p:spPr>
          <a:xfrm>
            <a:off x="259200" y="259200"/>
            <a:ext cx="9874800" cy="5205600"/>
          </a:xfrm>
          <a:ln w="0">
            <a:noFill/>
          </a:ln>
          <a:effectLst/>
        </p:spPr>
        <p:txBody>
          <a:bodyPr anchor="t" anchorCtr="0">
            <a:normAutofit/>
          </a:bodyPr>
          <a:lstStyle>
            <a:lvl1pPr algn="l">
              <a:lnSpc>
                <a:spcPct val="90000"/>
              </a:lnSpc>
              <a:defRPr sz="7999" cap="all" baseline="0">
                <a:solidFill>
                  <a:schemeClr val="bg1"/>
                </a:solidFill>
              </a:defRPr>
            </a:lvl1pPr>
          </a:lstStyle>
          <a:p>
            <a:r>
              <a:rPr lang="de-DE"/>
              <a:t>Add Pres. Title</a:t>
            </a:r>
            <a:endParaRPr lang="de-DE" dirty="0"/>
          </a:p>
        </p:txBody>
      </p:sp>
      <p:pic>
        <p:nvPicPr>
          <p:cNvPr id="7" name="Grafik 4" descr="logo1_d2.png">
            <a:extLst>
              <a:ext uri="{FF2B5EF4-FFF2-40B4-BE49-F238E27FC236}">
                <a16:creationId xmlns:a16="http://schemas.microsoft.com/office/drawing/2014/main" id="{EFF0EBDE-7B9D-4454-9B44-8763A24EC960}"/>
              </a:ext>
            </a:extLst>
          </p:cNvPr>
          <p:cNvPicPr>
            <a:picLocks noSelect="1"/>
          </p:cNvPicPr>
          <p:nvPr userDrawn="1">
            <p:custDataLst>
              <p:tags r:id="rId1"/>
            </p:custDataLst>
          </p:nvPr>
        </p:nvPicPr>
        <p:blipFill>
          <a:blip r:embed="rId5" cstate="hqprint">
            <a:extLst>
              <a:ext uri="{28A0092B-C50C-407E-A947-70E740481C1C}">
                <a14:useLocalDpi xmlns:a14="http://schemas.microsoft.com/office/drawing/2010/main" val="0"/>
              </a:ext>
            </a:extLst>
          </a:blip>
          <a:stretch>
            <a:fillRect/>
          </a:stretch>
        </p:blipFill>
        <p:spPr>
          <a:xfrm>
            <a:off x="9759600" y="5464811"/>
            <a:ext cx="1094400" cy="575309"/>
          </a:xfrm>
          <a:prstGeom prst="rect">
            <a:avLst/>
          </a:prstGeom>
          <a:ln w="0">
            <a:noFill/>
          </a:ln>
          <a:effectLst/>
        </p:spPr>
      </p:pic>
      <p:pic>
        <p:nvPicPr>
          <p:cNvPr id="9" name="Grafik 3" descr="right_d2.png">
            <a:extLst>
              <a:ext uri="{FF2B5EF4-FFF2-40B4-BE49-F238E27FC236}">
                <a16:creationId xmlns:a16="http://schemas.microsoft.com/office/drawing/2014/main" id="{24DBB17F-A4BD-455D-A654-0625D135562B}"/>
              </a:ext>
            </a:extLst>
          </p:cNvPr>
          <p:cNvPicPr>
            <a:picLocks noSelect="1"/>
          </p:cNvPicPr>
          <p:nvPr userDrawn="1">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10840940" y="2"/>
            <a:ext cx="129600" cy="6170929"/>
          </a:xfrm>
          <a:prstGeom prst="rect">
            <a:avLst/>
          </a:prstGeom>
          <a:ln w="0">
            <a:noFill/>
          </a:ln>
          <a:effectLst/>
        </p:spPr>
      </p:pic>
    </p:spTree>
    <p:extLst>
      <p:ext uri="{BB962C8B-B14F-4D97-AF65-F5344CB8AC3E}">
        <p14:creationId xmlns:p14="http://schemas.microsoft.com/office/powerpoint/2010/main" val="3762592895"/>
      </p:ext>
    </p:extLst>
  </p:cSld>
  <p:clrMapOvr>
    <a:masterClrMapping/>
  </p:clrMapOvr>
  <p:hf sldNum="0" hdr="0" ftr="0" dt="0"/>
  <p:extLst>
    <p:ext uri="{DCECCB84-F9BA-43D5-87BE-67443E8EF086}">
      <p15:sldGuideLst xmlns:p15="http://schemas.microsoft.com/office/powerpoint/2012/main">
        <p15:guide id="1" pos="162" userDrawn="1">
          <p15:clr>
            <a:srgbClr val="FBAE40"/>
          </p15:clr>
        </p15:guide>
        <p15:guide id="2" pos="6384" userDrawn="1">
          <p15:clr>
            <a:srgbClr val="FBAE40"/>
          </p15:clr>
        </p15:guide>
        <p15:guide id="3" orient="horz" pos="162" userDrawn="1">
          <p15:clr>
            <a:srgbClr val="FBAE40"/>
          </p15:clr>
        </p15:guide>
        <p15:guide id="4" orient="horz" pos="344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Chapter Title">
    <p:bg>
      <p:bgPr>
        <a:solidFill>
          <a:schemeClr val="accent1"/>
        </a:solidFill>
        <a:effectLst/>
      </p:bgPr>
    </p:bg>
    <p:spTree>
      <p:nvGrpSpPr>
        <p:cNvPr id="1" name=""/>
        <p:cNvGrpSpPr/>
        <p:nvPr/>
      </p:nvGrpSpPr>
      <p:grpSpPr>
        <a:xfrm>
          <a:off x="0" y="0"/>
          <a:ext cx="0" cy="0"/>
          <a:chOff x="0" y="0"/>
          <a:chExt cx="0" cy="0"/>
        </a:xfrm>
      </p:grpSpPr>
      <p:sp>
        <p:nvSpPr>
          <p:cNvPr id="6" name="Chapter_title">
            <a:extLst>
              <a:ext uri="{FF2B5EF4-FFF2-40B4-BE49-F238E27FC236}">
                <a16:creationId xmlns:a16="http://schemas.microsoft.com/office/drawing/2014/main" id="{EE80FFE3-B9B2-433E-9111-10990FD419AB}"/>
              </a:ext>
            </a:extLst>
          </p:cNvPr>
          <p:cNvSpPr>
            <a:spLocks noGrp="1"/>
          </p:cNvSpPr>
          <p:nvPr>
            <p:ph type="ctrTitle" hasCustomPrompt="1"/>
          </p:nvPr>
        </p:nvSpPr>
        <p:spPr>
          <a:xfrm>
            <a:off x="259200" y="259200"/>
            <a:ext cx="9874800" cy="5205600"/>
          </a:xfrm>
          <a:ln w="0">
            <a:noFill/>
          </a:ln>
          <a:effectLst/>
        </p:spPr>
        <p:txBody>
          <a:bodyPr anchor="t" anchorCtr="0"/>
          <a:lstStyle>
            <a:lvl1pPr algn="l">
              <a:lnSpc>
                <a:spcPct val="90000"/>
              </a:lnSpc>
              <a:defRPr sz="6500" cap="all" baseline="0">
                <a:solidFill>
                  <a:schemeClr val="bg1"/>
                </a:solidFill>
              </a:defRPr>
            </a:lvl1pPr>
          </a:lstStyle>
          <a:p>
            <a:r>
              <a:rPr lang="de-DE"/>
              <a:t>Add Chapter Title</a:t>
            </a:r>
            <a:endParaRPr lang="de-DE" dirty="0"/>
          </a:p>
        </p:txBody>
      </p:sp>
      <p:pic>
        <p:nvPicPr>
          <p:cNvPr id="5" name="Grafik 4" descr="logo1_d2.png">
            <a:extLst>
              <a:ext uri="{FF2B5EF4-FFF2-40B4-BE49-F238E27FC236}">
                <a16:creationId xmlns:a16="http://schemas.microsoft.com/office/drawing/2014/main" id="{FC6E8050-6AB1-433E-A876-5E84688D10B0}"/>
              </a:ext>
            </a:extLst>
          </p:cNvPr>
          <p:cNvPicPr>
            <a:picLocks noSelect="1"/>
          </p:cNvPicPr>
          <p:nvPr userDrawn="1">
            <p:custDataLst>
              <p:tags r:id="rId1"/>
            </p:custDataLst>
          </p:nvPr>
        </p:nvPicPr>
        <p:blipFill>
          <a:blip r:embed="rId4" cstate="hqprint">
            <a:extLst>
              <a:ext uri="{28A0092B-C50C-407E-A947-70E740481C1C}">
                <a14:useLocalDpi xmlns:a14="http://schemas.microsoft.com/office/drawing/2010/main" val="0"/>
              </a:ext>
            </a:extLst>
          </a:blip>
          <a:stretch>
            <a:fillRect/>
          </a:stretch>
        </p:blipFill>
        <p:spPr>
          <a:xfrm>
            <a:off x="9759600" y="5464811"/>
            <a:ext cx="1094400" cy="575309"/>
          </a:xfrm>
          <a:prstGeom prst="rect">
            <a:avLst/>
          </a:prstGeom>
          <a:ln w="0">
            <a:noFill/>
          </a:ln>
          <a:effectLst/>
        </p:spPr>
      </p:pic>
      <p:pic>
        <p:nvPicPr>
          <p:cNvPr id="7" name="Grafik 3" descr="right_d2.png">
            <a:extLst>
              <a:ext uri="{FF2B5EF4-FFF2-40B4-BE49-F238E27FC236}">
                <a16:creationId xmlns:a16="http://schemas.microsoft.com/office/drawing/2014/main" id="{50EF21B3-288B-44C8-B2D9-3FFE25CF4E6C}"/>
              </a:ext>
            </a:extLst>
          </p:cNvPr>
          <p:cNvPicPr>
            <a:picLocks noSelect="1"/>
          </p:cNvPicPr>
          <p:nvPr userDrawn="1">
            <p:custDataLst>
              <p:tags r:id="rId2"/>
            </p:custDataLst>
          </p:nvPr>
        </p:nvPicPr>
        <p:blipFill>
          <a:blip r:embed="rId5" cstate="hqprint">
            <a:extLst>
              <a:ext uri="{28A0092B-C50C-407E-A947-70E740481C1C}">
                <a14:useLocalDpi xmlns:a14="http://schemas.microsoft.com/office/drawing/2010/main" val="0"/>
              </a:ext>
            </a:extLst>
          </a:blip>
          <a:stretch>
            <a:fillRect/>
          </a:stretch>
        </p:blipFill>
        <p:spPr>
          <a:xfrm>
            <a:off x="10840940" y="2"/>
            <a:ext cx="129600" cy="6170929"/>
          </a:xfrm>
          <a:prstGeom prst="rect">
            <a:avLst/>
          </a:prstGeom>
          <a:ln w="0">
            <a:noFill/>
          </a:ln>
          <a:effectLst/>
        </p:spPr>
      </p:pic>
    </p:spTree>
    <p:extLst>
      <p:ext uri="{BB962C8B-B14F-4D97-AF65-F5344CB8AC3E}">
        <p14:creationId xmlns:p14="http://schemas.microsoft.com/office/powerpoint/2010/main" val="3828809399"/>
      </p:ext>
    </p:extLst>
  </p:cSld>
  <p:clrMapOvr>
    <a:masterClrMapping/>
  </p:clrMapOvr>
  <p:hf sldNum="0" hdr="0" ftr="0" dt="0"/>
  <p:extLst>
    <p:ext uri="{DCECCB84-F9BA-43D5-87BE-67443E8EF086}">
      <p15:sldGuideLst xmlns:p15="http://schemas.microsoft.com/office/powerpoint/2012/main">
        <p15:guide id="1" pos="162" userDrawn="1">
          <p15:clr>
            <a:srgbClr val="FBAE40"/>
          </p15:clr>
        </p15:guide>
        <p15:guide id="2" pos="6384" userDrawn="1">
          <p15:clr>
            <a:srgbClr val="FBAE40"/>
          </p15:clr>
        </p15:guide>
        <p15:guide id="3" orient="horz" pos="162" userDrawn="1">
          <p15:clr>
            <a:srgbClr val="FBAE40"/>
          </p15:clr>
        </p15:guide>
        <p15:guide id="4" orient="horz" pos="344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200" y="259199"/>
            <a:ext cx="9874800" cy="5205600"/>
          </a:xfrm>
        </p:spPr>
        <p:txBody>
          <a:bodyPr anchor="ctr" anchorCtr="0"/>
          <a:lstStyle>
            <a:lvl1pPr>
              <a:lnSpc>
                <a:spcPct val="90000"/>
              </a:lnSpc>
              <a:defRPr sz="4000" i="1"/>
            </a:lvl1pPr>
          </a:lstStyle>
          <a:p>
            <a:r>
              <a:rPr lang="de-DE"/>
              <a:t>“Add Quotation”</a:t>
            </a:r>
          </a:p>
        </p:txBody>
      </p:sp>
      <p:sp>
        <p:nvSpPr>
          <p:cNvPr id="6" name="Slide Number Placeholder 5"/>
          <p:cNvSpPr>
            <a:spLocks noGrp="1"/>
          </p:cNvSpPr>
          <p:nvPr>
            <p:ph type="sldNum" sz="quarter" idx="12"/>
          </p:nvPr>
        </p:nvSpPr>
        <p:spPr>
          <a:xfrm>
            <a:off x="266700" y="5628640"/>
            <a:ext cx="288290" cy="410210"/>
          </a:xfrm>
        </p:spPr>
        <p:txBody>
          <a:bodyPr/>
          <a:lstStyle>
            <a:lvl1pPr>
              <a:defRPr kern="0" baseline="0">
                <a:solidFill>
                  <a:srgbClr val="999FA6"/>
                </a:solidFill>
              </a:defRPr>
            </a:lvl1pPr>
          </a:lstStyle>
          <a:p>
            <a:fld id="{4898AEC0-503E-4FA4-859C-D0F72D6E3F79}" type="slidenum">
              <a:rPr lang="de-DE" smtClean="0"/>
              <a:pPr/>
              <a:t>‹#›</a:t>
            </a:fld>
            <a:endParaRPr lang="de-DE"/>
          </a:p>
        </p:txBody>
      </p:sp>
      <p:pic>
        <p:nvPicPr>
          <p:cNvPr id="7" name="Grafik 3" descr="bottom_d2_169.png"/>
          <p:cNvPicPr>
            <a:picLocks noSel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6041390"/>
            <a:ext cx="10970260" cy="129540"/>
          </a:xfrm>
          <a:prstGeom prst="rect">
            <a:avLst/>
          </a:prstGeom>
          <a:ln w="0">
            <a:noFill/>
          </a:ln>
          <a:effectLst/>
        </p:spPr>
      </p:pic>
      <p:pic>
        <p:nvPicPr>
          <p:cNvPr id="11" name="Grafik 10" descr="logo2_d2.png">
            <a:extLst>
              <a:ext uri="{FF2B5EF4-FFF2-40B4-BE49-F238E27FC236}">
                <a16:creationId xmlns:a16="http://schemas.microsoft.com/office/drawing/2014/main" id="{77D5F5E1-4827-426B-99FE-8CE2E1270E26}"/>
              </a:ext>
            </a:extLst>
          </p:cNvPr>
          <p:cNvPicPr>
            <a:picLocks noSelect="1"/>
          </p:cNvPicPr>
          <p:nvPr userDrawn="1">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0" y="5522613"/>
            <a:ext cx="135936" cy="648000"/>
          </a:xfrm>
          <a:prstGeom prst="rect">
            <a:avLst/>
          </a:prstGeom>
        </p:spPr>
      </p:pic>
      <p:sp>
        <p:nvSpPr>
          <p:cNvPr id="12" name="Rectangle7">
            <a:extLst>
              <a:ext uri="{FF2B5EF4-FFF2-40B4-BE49-F238E27FC236}">
                <a16:creationId xmlns:a16="http://schemas.microsoft.com/office/drawing/2014/main" id="{855EB1A0-FDAA-4D62-99AE-E08E3E26E93B}"/>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dirty="0">
                <a:solidFill>
                  <a:srgbClr val="000000"/>
                </a:solidFill>
                <a:latin typeface="Bosch Office Sans" pitchFamily="2" charset="0"/>
              </a:rPr>
              <a:t> </a:t>
            </a:r>
          </a:p>
        </p:txBody>
      </p:sp>
      <p:pic>
        <p:nvPicPr>
          <p:cNvPr id="15" name="Grafik 4" descr="logo1_d2.png">
            <a:extLst>
              <a:ext uri="{FF2B5EF4-FFF2-40B4-BE49-F238E27FC236}">
                <a16:creationId xmlns:a16="http://schemas.microsoft.com/office/drawing/2014/main" id="{6E018BBC-5CA8-4135-B38C-8681A1586972}"/>
              </a:ext>
            </a:extLst>
          </p:cNvPr>
          <p:cNvPicPr>
            <a:picLocks noSelect="1"/>
          </p:cNvPicPr>
          <p:nvPr userDrawn="1">
            <p:custDataLst>
              <p:tags r:id="rId3"/>
            </p:custDataLst>
          </p:nvPr>
        </p:nvPicPr>
        <p:blipFill>
          <a:blip r:embed="rId7" cstate="hqprint">
            <a:extLst>
              <a:ext uri="{28A0092B-C50C-407E-A947-70E740481C1C}">
                <a14:useLocalDpi xmlns:a14="http://schemas.microsoft.com/office/drawing/2010/main" val="0"/>
              </a:ext>
            </a:extLst>
          </a:blip>
          <a:stretch>
            <a:fillRect/>
          </a:stretch>
        </p:blipFill>
        <p:spPr>
          <a:xfrm>
            <a:off x="9759600" y="5464811"/>
            <a:ext cx="1094400" cy="575309"/>
          </a:xfrm>
          <a:prstGeom prst="rect">
            <a:avLst/>
          </a:prstGeom>
          <a:ln w="0">
            <a:noFill/>
          </a:ln>
          <a:effectLst/>
        </p:spPr>
      </p:pic>
    </p:spTree>
    <p:extLst>
      <p:ext uri="{BB962C8B-B14F-4D97-AF65-F5344CB8AC3E}">
        <p14:creationId xmlns:p14="http://schemas.microsoft.com/office/powerpoint/2010/main" val="2041778514"/>
      </p:ext>
    </p:extLst>
  </p:cSld>
  <p:clrMapOvr>
    <a:masterClrMapping/>
  </p:clrMapOvr>
  <p:extLst>
    <p:ext uri="{DCECCB84-F9BA-43D5-87BE-67443E8EF086}">
      <p15:sldGuideLst xmlns:p15="http://schemas.microsoft.com/office/powerpoint/2012/main">
        <p15:guide id="1" pos="162" userDrawn="1">
          <p15:clr>
            <a:srgbClr val="FBAE40"/>
          </p15:clr>
        </p15:guide>
        <p15:guide id="2" pos="6384" userDrawn="1">
          <p15:clr>
            <a:srgbClr val="FBAE40"/>
          </p15:clr>
        </p15:guide>
        <p15:guide id="3" orient="horz" pos="162" userDrawn="1">
          <p15:clr>
            <a:srgbClr val="FBAE40"/>
          </p15:clr>
        </p15:guide>
        <p15:guide id="4" orient="horz" pos="344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onclus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200" y="259199"/>
            <a:ext cx="9874800" cy="5205600"/>
          </a:xfrm>
        </p:spPr>
        <p:txBody>
          <a:bodyPr anchor="ctr" anchorCtr="0"/>
          <a:lstStyle>
            <a:lvl1pPr>
              <a:lnSpc>
                <a:spcPct val="90000"/>
              </a:lnSpc>
              <a:defRPr sz="4000" i="0"/>
            </a:lvl1pPr>
          </a:lstStyle>
          <a:p>
            <a:r>
              <a:rPr lang="de-DE"/>
              <a:t>Add Conclusion</a:t>
            </a:r>
          </a:p>
        </p:txBody>
      </p:sp>
      <p:sp>
        <p:nvSpPr>
          <p:cNvPr id="6" name="Slide Number Placeholder 5"/>
          <p:cNvSpPr>
            <a:spLocks noGrp="1"/>
          </p:cNvSpPr>
          <p:nvPr>
            <p:ph type="sldNum" sz="quarter" idx="12"/>
          </p:nvPr>
        </p:nvSpPr>
        <p:spPr>
          <a:xfrm>
            <a:off x="266700" y="5628640"/>
            <a:ext cx="288290" cy="410210"/>
          </a:xfrm>
        </p:spPr>
        <p:txBody>
          <a:bodyPr/>
          <a:lstStyle>
            <a:lvl1pPr>
              <a:defRPr kern="0" baseline="0">
                <a:solidFill>
                  <a:srgbClr val="999FA6"/>
                </a:solidFill>
              </a:defRPr>
            </a:lvl1pPr>
          </a:lstStyle>
          <a:p>
            <a:fld id="{4898AEC0-503E-4FA4-859C-D0F72D6E3F79}" type="slidenum">
              <a:rPr lang="de-DE" smtClean="0"/>
              <a:pPr/>
              <a:t>‹#›</a:t>
            </a:fld>
            <a:endParaRPr lang="de-DE"/>
          </a:p>
        </p:txBody>
      </p:sp>
      <p:pic>
        <p:nvPicPr>
          <p:cNvPr id="7" name="Grafik 3" descr="bottom_d2_169.png"/>
          <p:cNvPicPr>
            <a:picLocks noSel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6041389"/>
            <a:ext cx="10970260" cy="129540"/>
          </a:xfrm>
          <a:prstGeom prst="rect">
            <a:avLst/>
          </a:prstGeom>
          <a:ln w="0">
            <a:noFill/>
          </a:ln>
          <a:effectLst/>
        </p:spPr>
      </p:pic>
      <p:pic>
        <p:nvPicPr>
          <p:cNvPr id="11" name="Grafik 10" descr="logo2_d2.png">
            <a:extLst>
              <a:ext uri="{FF2B5EF4-FFF2-40B4-BE49-F238E27FC236}">
                <a16:creationId xmlns:a16="http://schemas.microsoft.com/office/drawing/2014/main" id="{77D5F5E1-4827-426B-99FE-8CE2E1270E26}"/>
              </a:ext>
            </a:extLst>
          </p:cNvPr>
          <p:cNvPicPr>
            <a:picLocks noSelect="1"/>
          </p:cNvPicPr>
          <p:nvPr userDrawn="1">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0" y="5522613"/>
            <a:ext cx="135936" cy="648000"/>
          </a:xfrm>
          <a:prstGeom prst="rect">
            <a:avLst/>
          </a:prstGeom>
        </p:spPr>
      </p:pic>
      <p:sp>
        <p:nvSpPr>
          <p:cNvPr id="10" name="Rectangle7">
            <a:extLst>
              <a:ext uri="{FF2B5EF4-FFF2-40B4-BE49-F238E27FC236}">
                <a16:creationId xmlns:a16="http://schemas.microsoft.com/office/drawing/2014/main" id="{72390B9F-3EB3-4FEE-B4B2-61FC80890073}"/>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dirty="0">
                <a:solidFill>
                  <a:srgbClr val="000000"/>
                </a:solidFill>
                <a:latin typeface="Bosch Office Sans" pitchFamily="2" charset="0"/>
              </a:rPr>
              <a:t> </a:t>
            </a:r>
          </a:p>
        </p:txBody>
      </p:sp>
      <p:pic>
        <p:nvPicPr>
          <p:cNvPr id="14" name="Grafik 4" descr="logo1_d2.png">
            <a:extLst>
              <a:ext uri="{FF2B5EF4-FFF2-40B4-BE49-F238E27FC236}">
                <a16:creationId xmlns:a16="http://schemas.microsoft.com/office/drawing/2014/main" id="{30F7B7DF-6F0E-4921-B877-3E2AD7D8C29A}"/>
              </a:ext>
            </a:extLst>
          </p:cNvPr>
          <p:cNvPicPr>
            <a:picLocks noSelect="1"/>
          </p:cNvPicPr>
          <p:nvPr userDrawn="1">
            <p:custDataLst>
              <p:tags r:id="rId3"/>
            </p:custDataLst>
          </p:nvPr>
        </p:nvPicPr>
        <p:blipFill>
          <a:blip r:embed="rId7" cstate="hqprint">
            <a:extLst>
              <a:ext uri="{28A0092B-C50C-407E-A947-70E740481C1C}">
                <a14:useLocalDpi xmlns:a14="http://schemas.microsoft.com/office/drawing/2010/main" val="0"/>
              </a:ext>
            </a:extLst>
          </a:blip>
          <a:stretch>
            <a:fillRect/>
          </a:stretch>
        </p:blipFill>
        <p:spPr>
          <a:xfrm>
            <a:off x="9759600" y="5464811"/>
            <a:ext cx="1094400" cy="575309"/>
          </a:xfrm>
          <a:prstGeom prst="rect">
            <a:avLst/>
          </a:prstGeom>
          <a:ln w="0">
            <a:noFill/>
          </a:ln>
          <a:effectLst/>
        </p:spPr>
      </p:pic>
    </p:spTree>
    <p:extLst>
      <p:ext uri="{BB962C8B-B14F-4D97-AF65-F5344CB8AC3E}">
        <p14:creationId xmlns:p14="http://schemas.microsoft.com/office/powerpoint/2010/main" val="1532355185"/>
      </p:ext>
    </p:extLst>
  </p:cSld>
  <p:clrMapOvr>
    <a:masterClrMapping/>
  </p:clrMapOvr>
  <p:extLst>
    <p:ext uri="{DCECCB84-F9BA-43D5-87BE-67443E8EF086}">
      <p15:sldGuideLst xmlns:p15="http://schemas.microsoft.com/office/powerpoint/2012/main">
        <p15:guide id="1" pos="162" userDrawn="1">
          <p15:clr>
            <a:srgbClr val="FBAE40"/>
          </p15:clr>
        </p15:guide>
        <p15:guide id="2" pos="6384" userDrawn="1">
          <p15:clr>
            <a:srgbClr val="FBAE40"/>
          </p15:clr>
        </p15:guide>
        <p15:guide id="3" orient="horz" pos="162" userDrawn="1">
          <p15:clr>
            <a:srgbClr val="FBAE40"/>
          </p15:clr>
        </p15:guide>
        <p15:guide id="4" orient="horz" pos="344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Agenda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266700" y="5628640"/>
            <a:ext cx="288290" cy="410210"/>
          </a:xfrm>
        </p:spPr>
        <p:txBody>
          <a:bodyPr/>
          <a:lstStyle>
            <a:lvl1pPr>
              <a:defRPr kern="0" baseline="0">
                <a:solidFill>
                  <a:srgbClr val="999FA6"/>
                </a:solidFill>
              </a:defRPr>
            </a:lvl1pPr>
          </a:lstStyle>
          <a:p>
            <a:fld id="{4898AEC0-503E-4FA4-859C-D0F72D6E3F79}" type="slidenum">
              <a:rPr lang="de-DE" smtClean="0"/>
              <a:pPr/>
              <a:t>‹#›</a:t>
            </a:fld>
            <a:endParaRPr lang="de-DE"/>
          </a:p>
        </p:txBody>
      </p:sp>
      <p:sp>
        <p:nvSpPr>
          <p:cNvPr id="6" name="Text Placeholder 5"/>
          <p:cNvSpPr>
            <a:spLocks noGrp="1"/>
          </p:cNvSpPr>
          <p:nvPr>
            <p:ph type="body" sz="quarter" idx="1" hasCustomPrompt="1"/>
          </p:nvPr>
        </p:nvSpPr>
        <p:spPr>
          <a:xfrm>
            <a:off x="259200" y="1296000"/>
            <a:ext cx="10450800" cy="4168800"/>
          </a:xfrm>
        </p:spPr>
        <p:txBody>
          <a:bodyPr/>
          <a:lstStyle>
            <a:lvl1pPr marL="251982" indent="-251982">
              <a:lnSpc>
                <a:spcPct val="107000"/>
              </a:lnSpc>
              <a:buFont typeface="+mj-lt"/>
              <a:buAutoNum type="arabicPeriod"/>
              <a:defRPr/>
            </a:lvl1pPr>
            <a:lvl2pPr marL="507563" indent="-273580">
              <a:lnSpc>
                <a:spcPct val="103000"/>
              </a:lnSpc>
              <a:buFont typeface="+mj-lt"/>
              <a:buAutoNum type="arabicPeriod"/>
              <a:defRPr/>
            </a:lvl2pPr>
            <a:lvl3pPr marL="730746" indent="-205185">
              <a:lnSpc>
                <a:spcPct val="102000"/>
              </a:lnSpc>
              <a:buFont typeface="+mj-lt"/>
              <a:buAutoNum type="arabicPeriod"/>
              <a:defRPr/>
            </a:lvl3pPr>
            <a:lvl4pPr marL="932331" indent="-183586">
              <a:lnSpc>
                <a:spcPct val="107000"/>
              </a:lnSpc>
              <a:buFont typeface="+mj-lt"/>
              <a:buAutoNum type="arabicPeriod"/>
              <a:defRPr/>
            </a:lvl4pPr>
            <a:lvl5pPr marL="932331" indent="-183586">
              <a:lnSpc>
                <a:spcPct val="103000"/>
              </a:lnSpc>
              <a:buFont typeface="+mj-lt"/>
              <a:buAutoNum type="arabicPeriod"/>
              <a:defRPr/>
            </a:lvl5pPr>
          </a:lstStyle>
          <a:p>
            <a:pPr lvl="0"/>
            <a:r>
              <a:rPr lang="de-DE"/>
              <a:t>Add Text</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Rectangle7" hidden="1"/>
          <p:cNvSpPr>
            <a:spLocks/>
          </p:cNvSpPr>
          <p:nvPr/>
        </p:nvSpPr>
        <p:spPr>
          <a:xfrm>
            <a:off x="9223200" y="259078"/>
            <a:ext cx="1692000" cy="777721"/>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dirty="0">
                <a:solidFill>
                  <a:srgbClr val="000000"/>
                </a:solidFill>
                <a:latin typeface="+mn-lt"/>
              </a:rPr>
              <a:t>%</a:t>
            </a:r>
            <a:r>
              <a:rPr lang="en-GB" sz="550" b="0" i="0" u="none" strike="noStrike" kern="0" baseline="0" dirty="0" err="1">
                <a:solidFill>
                  <a:srgbClr val="000000"/>
                </a:solidFill>
                <a:latin typeface="+mn-lt"/>
              </a:rPr>
              <a:t>attachmentremark</a:t>
            </a:r>
            <a:r>
              <a:rPr lang="en-GB" sz="550" b="0" i="0" u="none" strike="noStrike" kern="0" baseline="0" dirty="0">
                <a:solidFill>
                  <a:srgbClr val="000000"/>
                </a:solidFill>
                <a:latin typeface="+mn-lt"/>
              </a:rPr>
              <a:t>% </a:t>
            </a:r>
          </a:p>
        </p:txBody>
      </p:sp>
      <p:pic>
        <p:nvPicPr>
          <p:cNvPr id="25" name="Grafik 3" descr="bottom_d2_169.png">
            <a:extLst>
              <a:ext uri="{FF2B5EF4-FFF2-40B4-BE49-F238E27FC236}">
                <a16:creationId xmlns:a16="http://schemas.microsoft.com/office/drawing/2014/main" id="{5924583E-7B93-41AC-AC5B-430C0AD45AC7}"/>
              </a:ext>
            </a:extLst>
          </p:cNvPr>
          <p:cNvPicPr>
            <a:picLocks noSel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6041390"/>
            <a:ext cx="10970260" cy="129540"/>
          </a:xfrm>
          <a:prstGeom prst="rect">
            <a:avLst/>
          </a:prstGeom>
          <a:ln w="0">
            <a:noFill/>
          </a:ln>
          <a:effectLst/>
        </p:spPr>
      </p:pic>
      <p:pic>
        <p:nvPicPr>
          <p:cNvPr id="33" name="Grafik 32" descr="logo2_d2.png">
            <a:extLst>
              <a:ext uri="{FF2B5EF4-FFF2-40B4-BE49-F238E27FC236}">
                <a16:creationId xmlns:a16="http://schemas.microsoft.com/office/drawing/2014/main" id="{48E231CC-E3B9-4D96-AA06-B1CFFA847D96}"/>
              </a:ext>
            </a:extLst>
          </p:cNvPr>
          <p:cNvPicPr>
            <a:picLocks noSelect="1"/>
          </p:cNvPicPr>
          <p:nvPr userDrawn="1">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0" y="5522613"/>
            <a:ext cx="135936" cy="648000"/>
          </a:xfrm>
          <a:prstGeom prst="rect">
            <a:avLst/>
          </a:prstGeom>
        </p:spPr>
      </p:pic>
      <p:sp>
        <p:nvSpPr>
          <p:cNvPr id="5" name="Textfeld 4">
            <a:extLst>
              <a:ext uri="{FF2B5EF4-FFF2-40B4-BE49-F238E27FC236}">
                <a16:creationId xmlns:a16="http://schemas.microsoft.com/office/drawing/2014/main" id="{3EC746CB-10AC-40C9-8647-79D1DEB9F93D}"/>
              </a:ext>
            </a:extLst>
          </p:cNvPr>
          <p:cNvSpPr txBox="1"/>
          <p:nvPr userDrawn="1"/>
        </p:nvSpPr>
        <p:spPr>
          <a:xfrm>
            <a:off x="259200" y="259200"/>
            <a:ext cx="10450800" cy="777600"/>
          </a:xfrm>
          <a:prstGeom prst="rect">
            <a:avLst/>
          </a:prstGeom>
          <a:noFill/>
        </p:spPr>
        <p:txBody>
          <a:bodyPr wrap="square" lIns="0" tIns="0" rIns="0" bIns="0" rtlCol="0">
            <a:noAutofit/>
          </a:bodyPr>
          <a:lstStyle/>
          <a:p>
            <a:pPr marR="0" defTabSz="914400" eaLnBrk="1" fontAlgn="auto" latinLnBrk="0" hangingPunct="1">
              <a:lnSpc>
                <a:spcPct val="89000"/>
              </a:lnSpc>
              <a:spcBef>
                <a:spcPts val="0"/>
              </a:spcBef>
              <a:spcAft>
                <a:spcPts val="0"/>
              </a:spcAft>
              <a:buClrTx/>
              <a:buSzTx/>
              <a:buFontTx/>
              <a:buNone/>
              <a:tabLst/>
            </a:pPr>
            <a:r>
              <a:rPr kumimoji="0" lang="de-DE" sz="2800" b="0" i="0" u="none" strike="noStrike" kern="1200" cap="none" spc="0" normalizeH="0" baseline="0" noProof="0">
                <a:ln>
                  <a:noFill/>
                </a:ln>
                <a:solidFill>
                  <a:srgbClr val="000000"/>
                </a:solidFill>
                <a:effectLst/>
                <a:uLnTx/>
                <a:uFillTx/>
              </a:rPr>
              <a:t>Agenda</a:t>
            </a:r>
            <a:endParaRPr kumimoji="0" lang="de-DE" sz="2800" b="0" i="0" u="none" strike="noStrike" kern="1200" cap="none" spc="0" normalizeH="0" baseline="0" noProof="0" dirty="0">
              <a:ln>
                <a:noFill/>
              </a:ln>
              <a:solidFill>
                <a:srgbClr val="000000"/>
              </a:solidFill>
              <a:effectLst/>
              <a:uLnTx/>
              <a:uFillTx/>
            </a:endParaRPr>
          </a:p>
        </p:txBody>
      </p:sp>
      <p:sp>
        <p:nvSpPr>
          <p:cNvPr id="12" name="Rectangle7">
            <a:extLst>
              <a:ext uri="{FF2B5EF4-FFF2-40B4-BE49-F238E27FC236}">
                <a16:creationId xmlns:a16="http://schemas.microsoft.com/office/drawing/2014/main" id="{F0D59F04-5C89-4857-A44C-3D9D9D3D938E}"/>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a:solidFill>
                  <a:srgbClr val="000000"/>
                </a:solidFill>
                <a:latin typeface="Bosch Office Sans" pitchFamily="2" charset="0"/>
              </a:rPr>
              <a:t> </a:t>
            </a:r>
          </a:p>
        </p:txBody>
      </p:sp>
      <p:pic>
        <p:nvPicPr>
          <p:cNvPr id="13" name="Grafik 4" descr="logo1_d2.png">
            <a:extLst>
              <a:ext uri="{FF2B5EF4-FFF2-40B4-BE49-F238E27FC236}">
                <a16:creationId xmlns:a16="http://schemas.microsoft.com/office/drawing/2014/main" id="{39A24C14-69FA-48C5-9BFC-E264F89C2E76}"/>
              </a:ext>
            </a:extLst>
          </p:cNvPr>
          <p:cNvPicPr>
            <a:picLocks noSelect="1"/>
          </p:cNvPicPr>
          <p:nvPr userDrawn="1">
            <p:custDataLst>
              <p:tags r:id="rId3"/>
            </p:custDataLst>
          </p:nvPr>
        </p:nvPicPr>
        <p:blipFill>
          <a:blip r:embed="rId7" cstate="hqprint">
            <a:extLst>
              <a:ext uri="{28A0092B-C50C-407E-A947-70E740481C1C}">
                <a14:useLocalDpi xmlns:a14="http://schemas.microsoft.com/office/drawing/2010/main" val="0"/>
              </a:ext>
            </a:extLst>
          </a:blip>
          <a:stretch>
            <a:fillRect/>
          </a:stretch>
        </p:blipFill>
        <p:spPr>
          <a:xfrm>
            <a:off x="9759600" y="5464811"/>
            <a:ext cx="1094400" cy="575309"/>
          </a:xfrm>
          <a:prstGeom prst="rect">
            <a:avLst/>
          </a:prstGeom>
          <a:ln w="0">
            <a:noFill/>
          </a:ln>
          <a:effectLst/>
        </p:spPr>
      </p:pic>
    </p:spTree>
    <p:extLst>
      <p:ext uri="{BB962C8B-B14F-4D97-AF65-F5344CB8AC3E}">
        <p14:creationId xmlns:p14="http://schemas.microsoft.com/office/powerpoint/2010/main" val="940310287"/>
      </p:ext>
    </p:extLst>
  </p:cSld>
  <p:clrMapOvr>
    <a:masterClrMapping/>
  </p:clrMapOvr>
  <p:extLst>
    <p:ext uri="{DCECCB84-F9BA-43D5-87BE-67443E8EF086}">
      <p15:sldGuideLst xmlns:p15="http://schemas.microsoft.com/office/powerpoint/2012/main">
        <p15:guide id="1" pos="162" userDrawn="1">
          <p15:clr>
            <a:srgbClr val="FBAE40"/>
          </p15:clr>
        </p15:guide>
        <p15:guide id="2" pos="6747"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4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nly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200" y="648000"/>
            <a:ext cx="10450800" cy="388800"/>
          </a:xfrm>
        </p:spPr>
        <p:txBody>
          <a:bodyPr/>
          <a:lstStyle>
            <a:lvl1pPr>
              <a:defRPr kern="1200" baseline="0"/>
            </a:lvl1pPr>
          </a:lstStyle>
          <a:p>
            <a:r>
              <a:rPr lang="de-DE"/>
              <a:t>Add Slide Title</a:t>
            </a:r>
          </a:p>
        </p:txBody>
      </p:sp>
      <p:sp>
        <p:nvSpPr>
          <p:cNvPr id="4" name="Chapter_titleonly"/>
          <p:cNvSpPr>
            <a:spLocks noGrp="1"/>
          </p:cNvSpPr>
          <p:nvPr>
            <p:ph type="body" sz="quarter" idx="15" hasCustomPrompt="1"/>
          </p:nvPr>
        </p:nvSpPr>
        <p:spPr>
          <a:xfrm>
            <a:off x="259200" y="259200"/>
            <a:ext cx="10450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a:t>Add Chapter Title</a:t>
            </a:r>
            <a:endParaRPr lang="de-DE" dirty="0"/>
          </a:p>
        </p:txBody>
      </p:sp>
      <p:sp>
        <p:nvSpPr>
          <p:cNvPr id="6" name="Slide Number Placeholder 5"/>
          <p:cNvSpPr>
            <a:spLocks noGrp="1"/>
          </p:cNvSpPr>
          <p:nvPr>
            <p:ph type="sldNum" sz="quarter" idx="12"/>
          </p:nvPr>
        </p:nvSpPr>
        <p:spPr>
          <a:xfrm>
            <a:off x="266700" y="5628640"/>
            <a:ext cx="288290" cy="410210"/>
          </a:xfrm>
        </p:spPr>
        <p:txBody>
          <a:bodyPr/>
          <a:lstStyle>
            <a:lvl1pPr>
              <a:defRPr kern="0" baseline="0">
                <a:solidFill>
                  <a:srgbClr val="999FA6"/>
                </a:solidFill>
              </a:defRPr>
            </a:lvl1pPr>
          </a:lstStyle>
          <a:p>
            <a:fld id="{4898AEC0-503E-4FA4-859C-D0F72D6E3F79}" type="slidenum">
              <a:rPr lang="de-DE" smtClean="0"/>
              <a:pPr/>
              <a:t>‹#›</a:t>
            </a:fld>
            <a:endParaRPr lang="de-DE"/>
          </a:p>
        </p:txBody>
      </p:sp>
      <p:pic>
        <p:nvPicPr>
          <p:cNvPr id="28" name="Grafik 3" descr="bottom_d2_169.png">
            <a:extLst>
              <a:ext uri="{FF2B5EF4-FFF2-40B4-BE49-F238E27FC236}">
                <a16:creationId xmlns:a16="http://schemas.microsoft.com/office/drawing/2014/main" id="{EE92306B-89C4-4A4D-81C1-DE629B5A33A0}"/>
              </a:ext>
            </a:extLst>
          </p:cNvPr>
          <p:cNvPicPr>
            <a:picLocks noSel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6041389"/>
            <a:ext cx="10970260" cy="129540"/>
          </a:xfrm>
          <a:prstGeom prst="rect">
            <a:avLst/>
          </a:prstGeom>
          <a:ln w="0">
            <a:noFill/>
          </a:ln>
          <a:effectLst/>
        </p:spPr>
      </p:pic>
      <p:pic>
        <p:nvPicPr>
          <p:cNvPr id="35" name="Grafik 34" descr="logo2_d2.png">
            <a:extLst>
              <a:ext uri="{FF2B5EF4-FFF2-40B4-BE49-F238E27FC236}">
                <a16:creationId xmlns:a16="http://schemas.microsoft.com/office/drawing/2014/main" id="{4A0BB653-08E0-42FB-832C-B4ECC24A4E72}"/>
              </a:ext>
            </a:extLst>
          </p:cNvPr>
          <p:cNvPicPr>
            <a:picLocks noSelect="1"/>
          </p:cNvPicPr>
          <p:nvPr userDrawn="1">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0" y="5522613"/>
            <a:ext cx="135936" cy="648000"/>
          </a:xfrm>
          <a:prstGeom prst="rect">
            <a:avLst/>
          </a:prstGeom>
        </p:spPr>
      </p:pic>
      <p:sp>
        <p:nvSpPr>
          <p:cNvPr id="10" name="Rectangle7">
            <a:extLst>
              <a:ext uri="{FF2B5EF4-FFF2-40B4-BE49-F238E27FC236}">
                <a16:creationId xmlns:a16="http://schemas.microsoft.com/office/drawing/2014/main" id="{8883D326-CEAD-4903-8269-B2D194C3C224}"/>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a:solidFill>
                  <a:srgbClr val="000000"/>
                </a:solidFill>
                <a:latin typeface="Bosch Office Sans" pitchFamily="2" charset="0"/>
              </a:rPr>
              <a:t> </a:t>
            </a:r>
          </a:p>
        </p:txBody>
      </p:sp>
      <p:pic>
        <p:nvPicPr>
          <p:cNvPr id="11" name="Grafik 4" descr="logo1_d2.png">
            <a:extLst>
              <a:ext uri="{FF2B5EF4-FFF2-40B4-BE49-F238E27FC236}">
                <a16:creationId xmlns:a16="http://schemas.microsoft.com/office/drawing/2014/main" id="{EA45B0BA-5E3B-4D0F-8BE3-B1AAA7A49623}"/>
              </a:ext>
            </a:extLst>
          </p:cNvPr>
          <p:cNvPicPr>
            <a:picLocks noSelect="1"/>
          </p:cNvPicPr>
          <p:nvPr userDrawn="1">
            <p:custDataLst>
              <p:tags r:id="rId3"/>
            </p:custDataLst>
          </p:nvPr>
        </p:nvPicPr>
        <p:blipFill>
          <a:blip r:embed="rId7" cstate="hqprint">
            <a:extLst>
              <a:ext uri="{28A0092B-C50C-407E-A947-70E740481C1C}">
                <a14:useLocalDpi xmlns:a14="http://schemas.microsoft.com/office/drawing/2010/main" val="0"/>
              </a:ext>
            </a:extLst>
          </a:blip>
          <a:stretch>
            <a:fillRect/>
          </a:stretch>
        </p:blipFill>
        <p:spPr>
          <a:xfrm>
            <a:off x="9759600" y="5464811"/>
            <a:ext cx="1094400" cy="575309"/>
          </a:xfrm>
          <a:prstGeom prst="rect">
            <a:avLst/>
          </a:prstGeom>
          <a:ln w="0">
            <a:noFill/>
          </a:ln>
          <a:effectLst/>
        </p:spPr>
      </p:pic>
    </p:spTree>
    <p:extLst>
      <p:ext uri="{BB962C8B-B14F-4D97-AF65-F5344CB8AC3E}">
        <p14:creationId xmlns:p14="http://schemas.microsoft.com/office/powerpoint/2010/main" val="2822274495"/>
      </p:ext>
    </p:extLst>
  </p:cSld>
  <p:clrMapOvr>
    <a:masterClrMapping/>
  </p:clrMapOvr>
  <p:extLst>
    <p:ext uri="{DCECCB84-F9BA-43D5-87BE-67443E8EF086}">
      <p15:sldGuideLst xmlns:p15="http://schemas.microsoft.com/office/powerpoint/2012/main">
        <p15:guide id="1" pos="162" userDrawn="1">
          <p15:clr>
            <a:srgbClr val="FBAE40"/>
          </p15:clr>
        </p15:guide>
        <p15:guide id="2" pos="6747"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4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 Content">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DE43D273-A15E-4B64-AFD2-1388D749B69A}"/>
              </a:ext>
            </a:extLst>
          </p:cNvPr>
          <p:cNvSpPr>
            <a:spLocks noGrp="1"/>
          </p:cNvSpPr>
          <p:nvPr>
            <p:ph type="title" hasCustomPrompt="1"/>
          </p:nvPr>
        </p:nvSpPr>
        <p:spPr>
          <a:xfrm>
            <a:off x="259200" y="648000"/>
            <a:ext cx="10450800" cy="388800"/>
          </a:xfrm>
        </p:spPr>
        <p:txBody>
          <a:bodyPr/>
          <a:lstStyle>
            <a:lvl1pPr>
              <a:defRPr kern="1200" baseline="0"/>
            </a:lvl1pPr>
          </a:lstStyle>
          <a:p>
            <a:r>
              <a:rPr lang="de-DE"/>
              <a:t>Add Slide Title</a:t>
            </a:r>
          </a:p>
        </p:txBody>
      </p:sp>
      <p:sp>
        <p:nvSpPr>
          <p:cNvPr id="15" name="Chapter_titleonly">
            <a:extLst>
              <a:ext uri="{FF2B5EF4-FFF2-40B4-BE49-F238E27FC236}">
                <a16:creationId xmlns:a16="http://schemas.microsoft.com/office/drawing/2014/main" id="{5B281E01-A653-4813-BC65-8900B31D115A}"/>
              </a:ext>
            </a:extLst>
          </p:cNvPr>
          <p:cNvSpPr>
            <a:spLocks noGrp="1"/>
          </p:cNvSpPr>
          <p:nvPr>
            <p:ph type="body" sz="quarter" idx="15" hasCustomPrompt="1"/>
          </p:nvPr>
        </p:nvSpPr>
        <p:spPr>
          <a:xfrm>
            <a:off x="259200" y="259200"/>
            <a:ext cx="10450800" cy="388800"/>
          </a:xfrm>
        </p:spPr>
        <p:txBody>
          <a:bodyPr/>
          <a:lstStyle>
            <a:lvl1pPr marL="0" indent="0">
              <a:lnSpc>
                <a:spcPct val="89000"/>
              </a:lnSpc>
              <a:spcBef>
                <a:spcPts val="0"/>
              </a:spcBef>
              <a:buNone/>
              <a:defRPr sz="2800" kern="0" baseline="0">
                <a:solidFill>
                  <a:schemeClr val="tx1"/>
                </a:solidFill>
              </a:defRPr>
            </a:lvl1pPr>
            <a:lvl2pPr marL="233983" indent="0">
              <a:buNone/>
              <a:defRPr sz="2800"/>
            </a:lvl2pPr>
            <a:lvl3pPr marL="525562" indent="0">
              <a:buNone/>
              <a:defRPr sz="2800"/>
            </a:lvl3pPr>
            <a:lvl4pPr marL="748745" indent="0">
              <a:buNone/>
              <a:defRPr sz="2800"/>
            </a:lvl4pPr>
            <a:lvl5pPr marL="748745" indent="0">
              <a:buNone/>
              <a:defRPr sz="2800"/>
            </a:lvl5pPr>
          </a:lstStyle>
          <a:p>
            <a:pPr lvl="0"/>
            <a:r>
              <a:rPr lang="en-US"/>
              <a:t>Add Chapter Title</a:t>
            </a:r>
            <a:endParaRPr lang="de-DE" dirty="0"/>
          </a:p>
        </p:txBody>
      </p:sp>
      <p:sp>
        <p:nvSpPr>
          <p:cNvPr id="6" name="Slide Number Placeholder 5"/>
          <p:cNvSpPr>
            <a:spLocks noGrp="1"/>
          </p:cNvSpPr>
          <p:nvPr>
            <p:ph type="sldNum" sz="quarter" idx="12"/>
          </p:nvPr>
        </p:nvSpPr>
        <p:spPr>
          <a:xfrm>
            <a:off x="266700" y="5628640"/>
            <a:ext cx="288290" cy="410210"/>
          </a:xfrm>
        </p:spPr>
        <p:txBody>
          <a:bodyPr/>
          <a:lstStyle>
            <a:lvl1pPr>
              <a:defRPr kern="0" baseline="0">
                <a:solidFill>
                  <a:srgbClr val="999FA6"/>
                </a:solidFill>
              </a:defRPr>
            </a:lvl1pPr>
          </a:lstStyle>
          <a:p>
            <a:fld id="{4898AEC0-503E-4FA4-859C-D0F72D6E3F79}" type="slidenum">
              <a:rPr lang="de-DE" smtClean="0"/>
              <a:pPr/>
              <a:t>‹#›</a:t>
            </a:fld>
            <a:endParaRPr lang="de-DE"/>
          </a:p>
        </p:txBody>
      </p:sp>
      <p:pic>
        <p:nvPicPr>
          <p:cNvPr id="28" name="Grafik 3" descr="bottom_d2_169.png">
            <a:extLst>
              <a:ext uri="{FF2B5EF4-FFF2-40B4-BE49-F238E27FC236}">
                <a16:creationId xmlns:a16="http://schemas.microsoft.com/office/drawing/2014/main" id="{EE92306B-89C4-4A4D-81C1-DE629B5A33A0}"/>
              </a:ext>
            </a:extLst>
          </p:cNvPr>
          <p:cNvPicPr>
            <a:picLocks noSelect="1"/>
          </p:cNvPicPr>
          <p:nvPr userDrawn="1">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6041389"/>
            <a:ext cx="10970260" cy="129540"/>
          </a:xfrm>
          <a:prstGeom prst="rect">
            <a:avLst/>
          </a:prstGeom>
          <a:ln w="0">
            <a:noFill/>
          </a:ln>
          <a:effectLst/>
        </p:spPr>
      </p:pic>
      <p:pic>
        <p:nvPicPr>
          <p:cNvPr id="35" name="Grafik 34" descr="logo2_d2.png">
            <a:extLst>
              <a:ext uri="{FF2B5EF4-FFF2-40B4-BE49-F238E27FC236}">
                <a16:creationId xmlns:a16="http://schemas.microsoft.com/office/drawing/2014/main" id="{4A0BB653-08E0-42FB-832C-B4ECC24A4E72}"/>
              </a:ext>
            </a:extLst>
          </p:cNvPr>
          <p:cNvPicPr>
            <a:picLocks noSelect="1"/>
          </p:cNvPicPr>
          <p:nvPr userDrawn="1">
            <p:custDataLst>
              <p:tags r:id="rId2"/>
            </p:custDataLst>
          </p:nvPr>
        </p:nvPicPr>
        <p:blipFill>
          <a:blip r:embed="rId6" cstate="hqprint">
            <a:extLst>
              <a:ext uri="{28A0092B-C50C-407E-A947-70E740481C1C}">
                <a14:useLocalDpi xmlns:a14="http://schemas.microsoft.com/office/drawing/2010/main" val="0"/>
              </a:ext>
            </a:extLst>
          </a:blip>
          <a:stretch>
            <a:fillRect/>
          </a:stretch>
        </p:blipFill>
        <p:spPr>
          <a:xfrm>
            <a:off x="0" y="5522613"/>
            <a:ext cx="135936" cy="648000"/>
          </a:xfrm>
          <a:prstGeom prst="rect">
            <a:avLst/>
          </a:prstGeom>
        </p:spPr>
      </p:pic>
      <p:sp>
        <p:nvSpPr>
          <p:cNvPr id="10" name="Rectangle7">
            <a:extLst>
              <a:ext uri="{FF2B5EF4-FFF2-40B4-BE49-F238E27FC236}">
                <a16:creationId xmlns:a16="http://schemas.microsoft.com/office/drawing/2014/main" id="{8883D326-CEAD-4903-8269-B2D194C3C224}"/>
              </a:ext>
            </a:extLst>
          </p:cNvPr>
          <p:cNvSpPr>
            <a:spLocks/>
          </p:cNvSpPr>
          <p:nvPr userDrawn="1"/>
        </p:nvSpPr>
        <p:spPr>
          <a:xfrm>
            <a:off x="9224010" y="259080"/>
            <a:ext cx="1691640" cy="777240"/>
          </a:xfrm>
          <a:prstGeom prst="rect">
            <a:avLst/>
          </a:prstGeom>
          <a:noFill/>
          <a:ln w="0" cap="flat" cmpd="sng" algn="ctr">
            <a:noFill/>
            <a:prstDash val="solid"/>
          </a:ln>
          <a:effectLst/>
        </p:spPr>
        <p:txBody>
          <a:bodyPr wrap="square" lIns="0" tIns="17779" rIns="0" bIns="0" rtlCol="0" anchor="t">
            <a:normAutofit/>
          </a:bodyPr>
          <a:lstStyle/>
          <a:p>
            <a:pPr rtl="0">
              <a:lnSpc>
                <a:spcPts val="900"/>
              </a:lnSpc>
            </a:pPr>
            <a:r>
              <a:rPr lang="en-GB" sz="550" b="0" i="0" u="none" strike="noStrike" kern="0" baseline="0">
                <a:solidFill>
                  <a:srgbClr val="000000"/>
                </a:solidFill>
                <a:latin typeface="Bosch Office Sans" pitchFamily="2" charset="0"/>
              </a:rPr>
              <a:t> </a:t>
            </a:r>
          </a:p>
        </p:txBody>
      </p:sp>
      <p:pic>
        <p:nvPicPr>
          <p:cNvPr id="11" name="Grafik 4" descr="logo1_d2.png">
            <a:extLst>
              <a:ext uri="{FF2B5EF4-FFF2-40B4-BE49-F238E27FC236}">
                <a16:creationId xmlns:a16="http://schemas.microsoft.com/office/drawing/2014/main" id="{EA45B0BA-5E3B-4D0F-8BE3-B1AAA7A49623}"/>
              </a:ext>
            </a:extLst>
          </p:cNvPr>
          <p:cNvPicPr>
            <a:picLocks noSelect="1"/>
          </p:cNvPicPr>
          <p:nvPr userDrawn="1">
            <p:custDataLst>
              <p:tags r:id="rId3"/>
            </p:custDataLst>
          </p:nvPr>
        </p:nvPicPr>
        <p:blipFill>
          <a:blip r:embed="rId7" cstate="hqprint">
            <a:extLst>
              <a:ext uri="{28A0092B-C50C-407E-A947-70E740481C1C}">
                <a14:useLocalDpi xmlns:a14="http://schemas.microsoft.com/office/drawing/2010/main" val="0"/>
              </a:ext>
            </a:extLst>
          </a:blip>
          <a:stretch>
            <a:fillRect/>
          </a:stretch>
        </p:blipFill>
        <p:spPr>
          <a:xfrm>
            <a:off x="9759600" y="5464811"/>
            <a:ext cx="1094400" cy="575309"/>
          </a:xfrm>
          <a:prstGeom prst="rect">
            <a:avLst/>
          </a:prstGeom>
          <a:ln w="0">
            <a:noFill/>
          </a:ln>
          <a:effectLst/>
        </p:spPr>
      </p:pic>
      <p:sp>
        <p:nvSpPr>
          <p:cNvPr id="5" name="Inhaltsplatzhalter 4">
            <a:extLst>
              <a:ext uri="{FF2B5EF4-FFF2-40B4-BE49-F238E27FC236}">
                <a16:creationId xmlns:a16="http://schemas.microsoft.com/office/drawing/2014/main" id="{4D46C5CB-CB38-4AD2-99D2-34C738DF30C0}"/>
              </a:ext>
            </a:extLst>
          </p:cNvPr>
          <p:cNvSpPr>
            <a:spLocks noGrp="1"/>
          </p:cNvSpPr>
          <p:nvPr>
            <p:ph sz="quarter" idx="1" hasCustomPrompt="1"/>
          </p:nvPr>
        </p:nvSpPr>
        <p:spPr>
          <a:xfrm>
            <a:off x="258762" y="1296000"/>
            <a:ext cx="10450800" cy="4168800"/>
          </a:xfrm>
        </p:spPr>
        <p:txBody>
          <a:bodyPr/>
          <a:lstStyle>
            <a:lvl1pPr>
              <a:defRPr/>
            </a:lvl1pPr>
          </a:lstStyle>
          <a:p>
            <a:pPr lvl="0"/>
            <a:r>
              <a:rPr lang="de-DE"/>
              <a:t>Add Text</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897738281"/>
      </p:ext>
    </p:extLst>
  </p:cSld>
  <p:clrMapOvr>
    <a:masterClrMapping/>
  </p:clrMapOvr>
  <p:extLst>
    <p:ext uri="{DCECCB84-F9BA-43D5-87BE-67443E8EF086}">
      <p15:sldGuideLst xmlns:p15="http://schemas.microsoft.com/office/powerpoint/2012/main">
        <p15:guide id="1" pos="162" userDrawn="1">
          <p15:clr>
            <a:srgbClr val="FBAE40"/>
          </p15:clr>
        </p15:guide>
        <p15:guide id="2" pos="6747" userDrawn="1">
          <p15:clr>
            <a:srgbClr val="FBAE40"/>
          </p15:clr>
        </p15:guide>
        <p15:guide id="3" orient="horz" pos="162" userDrawn="1">
          <p15:clr>
            <a:srgbClr val="FBAE40"/>
          </p15:clr>
        </p15:guide>
        <p15:guide id="4" orient="horz" pos="408" userDrawn="1">
          <p15:clr>
            <a:srgbClr val="FBAE40"/>
          </p15:clr>
        </p15:guide>
        <p15:guide id="5" orient="horz" pos="654" userDrawn="1">
          <p15:clr>
            <a:srgbClr val="FBAE40"/>
          </p15:clr>
        </p15:guide>
        <p15:guide id="6" orient="horz" pos="816" userDrawn="1">
          <p15:clr>
            <a:srgbClr val="FBAE40"/>
          </p15:clr>
        </p15:guide>
        <p15:guide id="7" orient="horz" pos="344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9200" y="648000"/>
            <a:ext cx="10450800" cy="388800"/>
          </a:xfrm>
          <a:prstGeom prst="rect">
            <a:avLst/>
          </a:prstGeom>
        </p:spPr>
        <p:txBody>
          <a:bodyPr vert="horz" lIns="0" tIns="0" rIns="0" bIns="0" rtlCol="0" anchor="t" anchorCtr="0">
            <a:noAutofit/>
          </a:bodyPr>
          <a:lstStyle/>
          <a:p>
            <a:r>
              <a:rPr lang="de-DE"/>
              <a:t>Mastertitelformat bearbeiten</a:t>
            </a:r>
            <a:endParaRPr lang="de-DE" dirty="0"/>
          </a:p>
        </p:txBody>
      </p:sp>
      <p:sp>
        <p:nvSpPr>
          <p:cNvPr id="3" name="Text Placeholder 2"/>
          <p:cNvSpPr>
            <a:spLocks noGrp="1"/>
          </p:cNvSpPr>
          <p:nvPr>
            <p:ph type="body" idx="1"/>
          </p:nvPr>
        </p:nvSpPr>
        <p:spPr>
          <a:xfrm>
            <a:off x="259200" y="1296000"/>
            <a:ext cx="10450800" cy="41688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endParaRPr lang="de-DE" dirty="0"/>
          </a:p>
        </p:txBody>
      </p:sp>
      <p:sp>
        <p:nvSpPr>
          <p:cNvPr id="7" name="Slide Number Placeholder 6"/>
          <p:cNvSpPr>
            <a:spLocks noGrp="1"/>
          </p:cNvSpPr>
          <p:nvPr>
            <p:ph type="sldNum" sz="quarter" idx="12"/>
          </p:nvPr>
        </p:nvSpPr>
        <p:spPr>
          <a:xfrm>
            <a:off x="266700" y="5628640"/>
            <a:ext cx="288290" cy="410210"/>
          </a:xfrm>
          <a:prstGeom prst="rect">
            <a:avLst/>
          </a:prstGeom>
        </p:spPr>
        <p:txBody>
          <a:bodyPr vert="horz" lIns="0" tIns="0" rIns="0" bIns="0" rtlCol="0" anchor="t"/>
          <a:lstStyle>
            <a:lvl1pPr algn="l">
              <a:defRPr sz="1200">
                <a:solidFill>
                  <a:srgbClr val="999FA6"/>
                </a:solidFill>
                <a:latin typeface="+mn-lt"/>
              </a:defRPr>
            </a:lvl1pPr>
          </a:lstStyle>
          <a:p>
            <a:fld id="{4898AEC0-503E-4FA4-859C-D0F72D6E3F79}" type="slidenum">
              <a:rPr lang="de-DE" smtClean="0"/>
              <a:pPr/>
              <a:t>‹#›</a:t>
            </a:fld>
            <a:endParaRPr lang="de-DE"/>
          </a:p>
        </p:txBody>
      </p:sp>
      <p:sp>
        <p:nvSpPr>
          <p:cNvPr id="5" name="Bosch_footer_1">
            <a:extLst>
              <a:ext uri="{FF2B5EF4-FFF2-40B4-BE49-F238E27FC236}">
                <a16:creationId xmlns:a16="http://schemas.microsoft.com/office/drawing/2014/main" id="{C4A0DCBC-1EFB-43C4-AF00-AB85781F48E7}"/>
              </a:ext>
            </a:extLst>
          </p:cNvPr>
          <p:cNvSpPr txBox="1"/>
          <p:nvPr userDrawn="1"/>
        </p:nvSpPr>
        <p:spPr>
          <a:xfrm>
            <a:off x="593090" y="5643880"/>
            <a:ext cx="9152890" cy="107950"/>
          </a:xfrm>
          <a:prstGeom prst="rect">
            <a:avLst/>
          </a:prstGeom>
          <a:noFill/>
        </p:spPr>
        <p:txBody>
          <a:bodyPr wrap="square" lIns="0" tIns="0" rIns="0" bIns="0" rtlCol="0">
            <a:noAutofit/>
          </a:bodyPr>
          <a:lstStyle/>
          <a:p>
            <a:pPr marR="0" defTabSz="914400" eaLnBrk="1" fontAlgn="auto" latinLnBrk="0" hangingPunct="1">
              <a:lnSpc>
                <a:spcPct val="107000"/>
              </a:lnSpc>
              <a:spcBef>
                <a:spcPts val="0"/>
              </a:spcBef>
              <a:spcAft>
                <a:spcPts val="100"/>
              </a:spcAft>
              <a:buClrTx/>
              <a:buSzTx/>
              <a:buFontTx/>
              <a:buNone/>
              <a:tabLst/>
            </a:pPr>
            <a:r>
              <a:rPr kumimoji="0" lang="de-DE" sz="600" b="1" i="0" u="none" strike="noStrike" kern="0" cap="none" spc="0" normalizeH="0" baseline="0" noProof="0">
                <a:ln>
                  <a:noFill/>
                </a:ln>
                <a:solidFill>
                  <a:srgbClr val="D70012"/>
                </a:solidFill>
                <a:effectLst/>
                <a:uLnTx/>
                <a:uFillTx/>
                <a:latin typeface="Bosch Office Sans" pitchFamily="2" charset="0"/>
              </a:rPr>
              <a:t>Internal</a:t>
            </a:r>
            <a:r>
              <a:rPr kumimoji="0" lang="de-DE" sz="600" b="0" i="0" u="none" strike="noStrike" kern="0" cap="none" spc="0" normalizeH="0" baseline="0" noProof="0">
                <a:ln>
                  <a:noFill/>
                </a:ln>
                <a:solidFill>
                  <a:srgbClr val="000000"/>
                </a:solidFill>
                <a:effectLst/>
                <a:uLnTx/>
                <a:uFillTx/>
                <a:latin typeface="Bosch Office Sans" pitchFamily="2" charset="0"/>
              </a:rPr>
              <a:t> | Building Technologies | February 2022</a:t>
            </a:r>
            <a:endParaRPr kumimoji="0" lang="de-DE" sz="600" b="0" i="0" u="none" strike="noStrike" kern="0" cap="none" spc="0" normalizeH="0" baseline="0" noProof="0" dirty="0">
              <a:ln>
                <a:noFill/>
              </a:ln>
              <a:solidFill>
                <a:srgbClr val="000000"/>
              </a:solidFill>
              <a:effectLst/>
              <a:uLnTx/>
              <a:uFillTx/>
              <a:latin typeface="Bosch Office Sans" pitchFamily="2" charset="0"/>
            </a:endParaRPr>
          </a:p>
        </p:txBody>
      </p:sp>
      <p:sp>
        <p:nvSpPr>
          <p:cNvPr id="8" name="Bosch_footer_2">
            <a:extLst>
              <a:ext uri="{FF2B5EF4-FFF2-40B4-BE49-F238E27FC236}">
                <a16:creationId xmlns:a16="http://schemas.microsoft.com/office/drawing/2014/main" id="{C3D77AD5-379C-4A86-AFCF-32945A0FEE26}"/>
              </a:ext>
            </a:extLst>
          </p:cNvPr>
          <p:cNvSpPr txBox="1"/>
          <p:nvPr userDrawn="1"/>
        </p:nvSpPr>
        <p:spPr>
          <a:xfrm>
            <a:off x="593090" y="5748656"/>
            <a:ext cx="9152890" cy="215900"/>
          </a:xfrm>
          <a:prstGeom prst="rect">
            <a:avLst/>
          </a:prstGeom>
          <a:noFill/>
        </p:spPr>
        <p:txBody>
          <a:bodyPr wrap="square" lIns="0" tIns="0" rIns="0" bIns="0" rtlCol="0">
            <a:noAutofit/>
          </a:bodyPr>
          <a:lstStyle/>
          <a:p>
            <a:pPr>
              <a:lnSpc>
                <a:spcPct val="120000"/>
              </a:lnSpc>
              <a:spcAft>
                <a:spcPts val="100"/>
              </a:spcAft>
            </a:pPr>
            <a:r>
              <a:rPr lang="en-US" sz="600" b="0" i="0" u="none" kern="0" baseline="0" dirty="0">
                <a:solidFill>
                  <a:srgbClr val="B2B3B5"/>
                </a:solidFill>
                <a:latin typeface="Bosch Office Sans" pitchFamily="2" charset="0"/>
              </a:rPr>
              <a:t>© 2019 Robert Bosch LLC and affiliates. All rights reserved.</a:t>
            </a:r>
            <a:endParaRPr lang="de-DE" sz="600" b="0" i="0" u="none" kern="0" baseline="0" dirty="0">
              <a:solidFill>
                <a:srgbClr val="B2B3B5"/>
              </a:solidFill>
              <a:latin typeface="Bosch Office Sans" pitchFamily="2" charset="0"/>
            </a:endParaRPr>
          </a:p>
        </p:txBody>
      </p:sp>
      <p:sp>
        <p:nvSpPr>
          <p:cNvPr id="9" name="Bosch_footer_2" hidden="1">
            <a:extLst>
              <a:ext uri="{FF2B5EF4-FFF2-40B4-BE49-F238E27FC236}">
                <a16:creationId xmlns:a16="http://schemas.microsoft.com/office/drawing/2014/main" id="{E897C98A-4665-443F-B1CF-E9B71E9916EC}"/>
              </a:ext>
            </a:extLst>
          </p:cNvPr>
          <p:cNvSpPr txBox="1"/>
          <p:nvPr userDrawn="1"/>
        </p:nvSpPr>
        <p:spPr>
          <a:xfrm>
            <a:off x="593090" y="5748656"/>
            <a:ext cx="9152890" cy="215900"/>
          </a:xfrm>
          <a:prstGeom prst="rect">
            <a:avLst/>
          </a:prstGeom>
          <a:noFill/>
        </p:spPr>
        <p:txBody>
          <a:bodyPr wrap="square" lIns="0" tIns="0" rIns="0" bIns="0" rtlCol="0">
            <a:noAutofit/>
          </a:bodyPr>
          <a:lstStyle/>
          <a:p>
            <a:pPr>
              <a:lnSpc>
                <a:spcPct val="120000"/>
              </a:lnSpc>
              <a:spcAft>
                <a:spcPts val="100"/>
              </a:spcAft>
            </a:pPr>
            <a:r>
              <a:rPr lang="de-DE" sz="600" kern="0" baseline="0">
                <a:solidFill>
                  <a:schemeClr val="tx1"/>
                </a:solidFill>
              </a:rPr>
              <a:t>%repositoryremark%</a:t>
            </a:r>
            <a:r>
              <a:rPr lang="de-DE" sz="600" kern="0" baseline="0">
                <a:solidFill>
                  <a:srgbClr val="B2B3B5"/>
                </a:solidFill>
              </a:rPr>
              <a:t>%copyright%</a:t>
            </a:r>
            <a:endParaRPr lang="de-DE" sz="600" kern="0" baseline="0" dirty="0">
              <a:solidFill>
                <a:srgbClr val="B2B3B5"/>
              </a:solidFill>
            </a:endParaRPr>
          </a:p>
        </p:txBody>
      </p:sp>
      <p:sp>
        <p:nvSpPr>
          <p:cNvPr id="10" name="Bosch_footer_1" hidden="1">
            <a:extLst>
              <a:ext uri="{FF2B5EF4-FFF2-40B4-BE49-F238E27FC236}">
                <a16:creationId xmlns:a16="http://schemas.microsoft.com/office/drawing/2014/main" id="{BB7EB8EC-2C22-471E-A5D4-B578263D307B}"/>
              </a:ext>
            </a:extLst>
          </p:cNvPr>
          <p:cNvSpPr txBox="1"/>
          <p:nvPr userDrawn="1"/>
        </p:nvSpPr>
        <p:spPr>
          <a:xfrm>
            <a:off x="594000" y="5644800"/>
            <a:ext cx="9154800" cy="108000"/>
          </a:xfrm>
          <a:prstGeom prst="rect">
            <a:avLst/>
          </a:prstGeom>
          <a:noFill/>
        </p:spPr>
        <p:txBody>
          <a:bodyPr wrap="square" lIns="0" tIns="0" rIns="0" bIns="0" rtlCol="0">
            <a:noAutofit/>
          </a:bodyPr>
          <a:lstStyle/>
          <a:p>
            <a:pPr marL="0" marR="0" lvl="0" indent="0" algn="l" defTabSz="914400" rtl="0" eaLnBrk="1" fontAlgn="auto" latinLnBrk="0" hangingPunct="1">
              <a:lnSpc>
                <a:spcPct val="107000"/>
              </a:lnSpc>
              <a:spcBef>
                <a:spcPts val="0"/>
              </a:spcBef>
              <a:spcAft>
                <a:spcPts val="100"/>
              </a:spcAft>
              <a:buClrTx/>
              <a:buSzTx/>
              <a:buFontTx/>
              <a:buNone/>
              <a:tabLst/>
              <a:defRPr/>
            </a:pPr>
            <a:r>
              <a:rPr lang="de-DE" sz="600" b="1" kern="0" baseline="0" noProof="1">
                <a:solidFill>
                  <a:srgbClr val="D70012"/>
                </a:solidFill>
              </a:rPr>
              <a:t>%confidentiality%</a:t>
            </a:r>
            <a:r>
              <a:rPr lang="de-DE" sz="600" kern="0" baseline="0" noProof="1">
                <a:solidFill>
                  <a:schemeClr val="tx1"/>
                </a:solidFill>
              </a:rPr>
              <a:t>%businessunit%%departmentshort%%dateformat%</a:t>
            </a:r>
          </a:p>
        </p:txBody>
      </p:sp>
    </p:spTree>
    <p:extLst>
      <p:ext uri="{BB962C8B-B14F-4D97-AF65-F5344CB8AC3E}">
        <p14:creationId xmlns:p14="http://schemas.microsoft.com/office/powerpoint/2010/main" val="851553184"/>
      </p:ext>
    </p:extLst>
  </p:cSld>
  <p:clrMap bg1="lt1" tx1="dk1" bg2="lt2" tx2="dk2" accent1="accent1" accent2="accent2" accent3="accent3" accent4="accent4" accent5="accent5" accent6="accent6" hlink="hlink" folHlink="folHlink"/>
  <p:sldLayoutIdLst>
    <p:sldLayoutId id="2147483710" r:id="rId1"/>
    <p:sldLayoutId id="2147483741" r:id="rId2"/>
    <p:sldLayoutId id="2147483742" r:id="rId3"/>
    <p:sldLayoutId id="2147483713" r:id="rId4"/>
    <p:sldLayoutId id="2147483743" r:id="rId5"/>
    <p:sldLayoutId id="2147483721" r:id="rId6"/>
    <p:sldLayoutId id="2147483747" r:id="rId7"/>
    <p:sldLayoutId id="2147483723" r:id="rId8"/>
    <p:sldLayoutId id="2147483746" r:id="rId9"/>
    <p:sldLayoutId id="2147483744" r:id="rId10"/>
    <p:sldLayoutId id="2147483724" r:id="rId11"/>
    <p:sldLayoutId id="2147483726" r:id="rId12"/>
    <p:sldLayoutId id="2147483727" r:id="rId13"/>
    <p:sldLayoutId id="2147483728" r:id="rId14"/>
    <p:sldLayoutId id="2147483729" r:id="rId15"/>
    <p:sldLayoutId id="2147483745" r:id="rId16"/>
    <p:sldLayoutId id="2147483734" r:id="rId17"/>
    <p:sldLayoutId id="2147483731" r:id="rId18"/>
    <p:sldLayoutId id="2147483712" r:id="rId19"/>
    <p:sldLayoutId id="2147483748" r:id="rId20"/>
  </p:sldLayoutIdLst>
  <p:hf hdr="0" ftr="0" dt="0"/>
  <p:txStyles>
    <p:titleStyle>
      <a:lvl1pPr algn="l" defTabSz="914333" rtl="0" eaLnBrk="1" latinLnBrk="0" hangingPunct="1">
        <a:lnSpc>
          <a:spcPct val="89000"/>
        </a:lnSpc>
        <a:spcBef>
          <a:spcPct val="0"/>
        </a:spcBef>
        <a:buNone/>
        <a:defRPr sz="2800" kern="1200">
          <a:solidFill>
            <a:schemeClr val="accent1"/>
          </a:solidFill>
          <a:latin typeface="+mj-lt"/>
          <a:ea typeface="+mj-ea"/>
          <a:cs typeface="+mj-cs"/>
        </a:defRPr>
      </a:lvl1pPr>
    </p:titleStyle>
    <p:body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p:bodyStyle>
    <p:otherStyle>
      <a:defPPr>
        <a:defRPr lang="de-DE"/>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9" algn="l" defTabSz="914333" rtl="0" eaLnBrk="1" latinLnBrk="0" hangingPunct="1">
        <a:defRPr sz="1800" kern="1200">
          <a:solidFill>
            <a:schemeClr val="tx1"/>
          </a:solidFill>
          <a:latin typeface="+mn-lt"/>
          <a:ea typeface="+mn-ea"/>
          <a:cs typeface="+mn-cs"/>
        </a:defRPr>
      </a:lvl4pPr>
      <a:lvl5pPr marL="1828665" algn="l" defTabSz="914333" rtl="0" eaLnBrk="1" latinLnBrk="0" hangingPunct="1">
        <a:defRPr sz="1800" kern="1200">
          <a:solidFill>
            <a:schemeClr val="tx1"/>
          </a:solidFill>
          <a:latin typeface="+mn-lt"/>
          <a:ea typeface="+mn-ea"/>
          <a:cs typeface="+mn-cs"/>
        </a:defRPr>
      </a:lvl5pPr>
      <a:lvl6pPr marL="2285832" algn="l" defTabSz="914333" rtl="0" eaLnBrk="1" latinLnBrk="0" hangingPunct="1">
        <a:defRPr sz="1800" kern="1200">
          <a:solidFill>
            <a:schemeClr val="tx1"/>
          </a:solidFill>
          <a:latin typeface="+mn-lt"/>
          <a:ea typeface="+mn-ea"/>
          <a:cs typeface="+mn-cs"/>
        </a:defRPr>
      </a:lvl6pPr>
      <a:lvl7pPr marL="2742998" algn="l" defTabSz="914333" rtl="0" eaLnBrk="1" latinLnBrk="0" hangingPunct="1">
        <a:defRPr sz="1800" kern="1200">
          <a:solidFill>
            <a:schemeClr val="tx1"/>
          </a:solidFill>
          <a:latin typeface="+mn-lt"/>
          <a:ea typeface="+mn-ea"/>
          <a:cs typeface="+mn-cs"/>
        </a:defRPr>
      </a:lvl7pPr>
      <a:lvl8pPr marL="3200165" algn="l" defTabSz="914333" rtl="0" eaLnBrk="1" latinLnBrk="0" hangingPunct="1">
        <a:defRPr sz="1800" kern="1200">
          <a:solidFill>
            <a:schemeClr val="tx1"/>
          </a:solidFill>
          <a:latin typeface="+mn-lt"/>
          <a:ea typeface="+mn-ea"/>
          <a:cs typeface="+mn-cs"/>
        </a:defRPr>
      </a:lvl8pPr>
      <a:lvl9pPr marL="3657332" algn="l" defTabSz="91433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31.png"/><Relationship Id="rId5" Type="http://schemas.openxmlformats.org/officeDocument/2006/relationships/hyperlink" Target="https://www.iiconsortium.org/" TargetMode="External"/><Relationship Id="rId4" Type="http://schemas.openxmlformats.org/officeDocument/2006/relationships/image" Target="../media/image34.svg"/></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2.xml"/><Relationship Id="rId7" Type="http://schemas.openxmlformats.org/officeDocument/2006/relationships/image" Target="../media/image37.png"/><Relationship Id="rId2" Type="http://schemas.openxmlformats.org/officeDocument/2006/relationships/slideLayout" Target="../slideLayouts/slideLayout9.xml"/><Relationship Id="rId1" Type="http://schemas.openxmlformats.org/officeDocument/2006/relationships/tags" Target="../tags/tag53.xml"/><Relationship Id="rId6" Type="http://schemas.openxmlformats.org/officeDocument/2006/relationships/image" Target="../media/image36.png"/><Relationship Id="rId5" Type="http://schemas.openxmlformats.org/officeDocument/2006/relationships/image" Target="../media/image35.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8.xml"/><Relationship Id="rId4" Type="http://schemas.openxmlformats.org/officeDocument/2006/relationships/image" Target="../media/image41.jp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44.svg"/></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g"/><Relationship Id="rId1" Type="http://schemas.openxmlformats.org/officeDocument/2006/relationships/slideLayout" Target="../slideLayouts/slideLayout8.xml"/><Relationship Id="rId4" Type="http://schemas.openxmlformats.org/officeDocument/2006/relationships/image" Target="../media/image47.jpg"/></Relationships>
</file>

<file path=ppt/slides/_rels/slide1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49.jpeg"/></Relationships>
</file>

<file path=ppt/slides/_rels/slide19.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54.jpg"/><Relationship Id="rId4" Type="http://schemas.openxmlformats.org/officeDocument/2006/relationships/image" Target="../media/image53.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tags" Target="../tags/tag54.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55.jpg"/></Relationships>
</file>

<file path=ppt/slides/_rels/slide24.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slideLayout" Target="../slideLayouts/slideLayout8.xml"/><Relationship Id="rId1" Type="http://schemas.openxmlformats.org/officeDocument/2006/relationships/tags" Target="../tags/tag55.xml"/><Relationship Id="rId4" Type="http://schemas.openxmlformats.org/officeDocument/2006/relationships/image" Target="../media/image57.jpe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9.jpg"/><Relationship Id="rId1" Type="http://schemas.openxmlformats.org/officeDocument/2006/relationships/slideLayout" Target="../slideLayouts/slideLayout8.xml"/><Relationship Id="rId4" Type="http://schemas.openxmlformats.org/officeDocument/2006/relationships/image" Target="../media/image60.jpg"/></Relationships>
</file>

<file path=ppt/slides/_rels/slide26.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jpg"/><Relationship Id="rId1" Type="http://schemas.openxmlformats.org/officeDocument/2006/relationships/slideLayout" Target="../slideLayouts/slideLayout8.xml"/><Relationship Id="rId4" Type="http://schemas.openxmlformats.org/officeDocument/2006/relationships/image" Target="../media/image67.jpg"/></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14.jpg"/><Relationship Id="rId1" Type="http://schemas.openxmlformats.org/officeDocument/2006/relationships/slideLayout" Target="../slideLayouts/slideLayout17.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7.xml"/><Relationship Id="rId5" Type="http://schemas.openxmlformats.org/officeDocument/2006/relationships/image" Target="../media/image27.png"/><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screenshot of a computer&#10;&#10;Description automatically generated with medium confidence">
            <a:extLst>
              <a:ext uri="{FF2B5EF4-FFF2-40B4-BE49-F238E27FC236}">
                <a16:creationId xmlns:a16="http://schemas.microsoft.com/office/drawing/2014/main" id="{C1686BDE-F5D9-4716-1FE5-D03F21F16C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82" y="-69923"/>
            <a:ext cx="11104388" cy="6240536"/>
          </a:xfrm>
          <a:prstGeom prst="rect">
            <a:avLst/>
          </a:prstGeom>
        </p:spPr>
      </p:pic>
      <p:sp>
        <p:nvSpPr>
          <p:cNvPr id="9" name="TextBox 8">
            <a:extLst>
              <a:ext uri="{FF2B5EF4-FFF2-40B4-BE49-F238E27FC236}">
                <a16:creationId xmlns:a16="http://schemas.microsoft.com/office/drawing/2014/main" id="{B97F1CED-66B3-7ECF-36AF-9C62612E72B7}"/>
              </a:ext>
            </a:extLst>
          </p:cNvPr>
          <p:cNvSpPr txBox="1"/>
          <p:nvPr/>
        </p:nvSpPr>
        <p:spPr>
          <a:xfrm>
            <a:off x="475143" y="1418252"/>
            <a:ext cx="6221017" cy="1877437"/>
          </a:xfrm>
          <a:prstGeom prst="rect">
            <a:avLst/>
          </a:prstGeom>
          <a:noFill/>
        </p:spPr>
        <p:txBody>
          <a:bodyPr wrap="square">
            <a:spAutoFit/>
          </a:bodyPr>
          <a:lstStyle/>
          <a:p>
            <a:r>
              <a:rPr lang="en-US" sz="2800" b="0" i="0" dirty="0">
                <a:solidFill>
                  <a:schemeClr val="bg1"/>
                </a:solidFill>
                <a:effectLst/>
                <a:latin typeface="Arial" panose="020B0604020202020204" pitchFamily="34" charset="0"/>
              </a:rPr>
              <a:t>State of Cyber Security 2022 </a:t>
            </a:r>
            <a:r>
              <a:rPr lang="en-US" sz="2800" dirty="0">
                <a:solidFill>
                  <a:schemeClr val="bg1"/>
                </a:solidFill>
                <a:latin typeface="Arial" panose="020B0604020202020204" pitchFamily="34" charset="0"/>
              </a:rPr>
              <a:t>&amp;</a:t>
            </a:r>
          </a:p>
          <a:p>
            <a:r>
              <a:rPr lang="en-US" sz="2800" b="0" i="0" dirty="0">
                <a:solidFill>
                  <a:schemeClr val="bg1"/>
                </a:solidFill>
                <a:effectLst/>
                <a:latin typeface="Arial" panose="020B0604020202020204" pitchFamily="34" charset="0"/>
              </a:rPr>
              <a:t>Bosch Mitigation Strategies</a:t>
            </a:r>
          </a:p>
          <a:p>
            <a:endParaRPr lang="en-US" sz="2800" dirty="0">
              <a:solidFill>
                <a:schemeClr val="bg1"/>
              </a:solidFill>
              <a:latin typeface="Arial" panose="020B0604020202020204" pitchFamily="34" charset="0"/>
            </a:endParaRPr>
          </a:p>
          <a:p>
            <a:r>
              <a:rPr lang="en-US" sz="1600" dirty="0">
                <a:solidFill>
                  <a:schemeClr val="bg1"/>
                </a:solidFill>
                <a:latin typeface="Arial" panose="020B0604020202020204" pitchFamily="34" charset="0"/>
              </a:rPr>
              <a:t>David Brent</a:t>
            </a:r>
          </a:p>
          <a:p>
            <a:r>
              <a:rPr lang="en-US" sz="1600" dirty="0">
                <a:solidFill>
                  <a:schemeClr val="bg1"/>
                </a:solidFill>
                <a:latin typeface="Arial" panose="020B0604020202020204" pitchFamily="34" charset="0"/>
              </a:rPr>
              <a:t>October 2022</a:t>
            </a:r>
            <a:endParaRPr lang="en-US" sz="1600" dirty="0">
              <a:solidFill>
                <a:schemeClr val="bg1"/>
              </a:solidFill>
            </a:endParaRPr>
          </a:p>
        </p:txBody>
      </p:sp>
    </p:spTree>
    <p:extLst>
      <p:ext uri="{BB962C8B-B14F-4D97-AF65-F5344CB8AC3E}">
        <p14:creationId xmlns:p14="http://schemas.microsoft.com/office/powerpoint/2010/main" val="221978775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51A83E5-7AB2-4DB0-BDED-AF9A9C4A00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9315" y="3354466"/>
            <a:ext cx="2401314" cy="1598589"/>
          </a:xfrm>
          <a:prstGeom prst="rect">
            <a:avLst/>
          </a:prstGeom>
        </p:spPr>
      </p:pic>
      <p:sp>
        <p:nvSpPr>
          <p:cNvPr id="2" name="Title 1"/>
          <p:cNvSpPr>
            <a:spLocks noGrp="1"/>
          </p:cNvSpPr>
          <p:nvPr>
            <p:ph type="title"/>
          </p:nvPr>
        </p:nvSpPr>
        <p:spPr>
          <a:xfrm>
            <a:off x="268042" y="487987"/>
            <a:ext cx="10448112" cy="388700"/>
          </a:xfrm>
        </p:spPr>
        <p:txBody>
          <a:bodyPr/>
          <a:lstStyle/>
          <a:p>
            <a:r>
              <a:rPr lang="en-US" dirty="0">
                <a:solidFill>
                  <a:schemeClr val="tx1"/>
                </a:solidFill>
              </a:rPr>
              <a:t>Bosch: A History of Focus On Security </a:t>
            </a:r>
          </a:p>
        </p:txBody>
      </p:sp>
      <p:sp>
        <p:nvSpPr>
          <p:cNvPr id="9" name="TextBox 8"/>
          <p:cNvSpPr txBox="1"/>
          <p:nvPr/>
        </p:nvSpPr>
        <p:spPr>
          <a:xfrm>
            <a:off x="274876" y="1156016"/>
            <a:ext cx="9956243" cy="758088"/>
          </a:xfrm>
          <a:prstGeom prst="rect">
            <a:avLst/>
          </a:prstGeom>
          <a:noFill/>
        </p:spPr>
        <p:txBody>
          <a:bodyPr wrap="square" lIns="0" tIns="0" rIns="0" bIns="0" rtlCol="0">
            <a:noAutofit/>
          </a:bodyPr>
          <a:lstStyle/>
          <a:p>
            <a:pPr fontAlgn="auto">
              <a:lnSpc>
                <a:spcPts val="2299"/>
              </a:lnSpc>
              <a:spcBef>
                <a:spcPts val="500"/>
              </a:spcBef>
              <a:spcAft>
                <a:spcPts val="0"/>
              </a:spcAft>
            </a:pPr>
            <a:r>
              <a:rPr lang="en-US" kern="0" dirty="0">
                <a:solidFill>
                  <a:srgbClr val="000000"/>
                </a:solidFill>
              </a:rPr>
              <a:t>Maybe the best kept secret in the industry is how long Bosch has been focused on cyber security </a:t>
            </a:r>
          </a:p>
        </p:txBody>
      </p:sp>
      <p:sp>
        <p:nvSpPr>
          <p:cNvPr id="5" name="TextBox 4"/>
          <p:cNvSpPr txBox="1"/>
          <p:nvPr/>
        </p:nvSpPr>
        <p:spPr>
          <a:xfrm>
            <a:off x="274877" y="2065535"/>
            <a:ext cx="9343752" cy="1456049"/>
          </a:xfrm>
          <a:prstGeom prst="rect">
            <a:avLst/>
          </a:prstGeom>
          <a:noFill/>
        </p:spPr>
        <p:txBody>
          <a:bodyPr wrap="square" lIns="0" tIns="0" rIns="0" bIns="0" rtlCol="0">
            <a:noAutofit/>
          </a:bodyPr>
          <a:lstStyle/>
          <a:p>
            <a:pPr fontAlgn="auto">
              <a:lnSpc>
                <a:spcPts val="2299"/>
              </a:lnSpc>
              <a:spcBef>
                <a:spcPts val="500"/>
              </a:spcBef>
              <a:spcAft>
                <a:spcPts val="0"/>
              </a:spcAft>
            </a:pPr>
            <a:r>
              <a:rPr lang="en-US" kern="0" dirty="0">
                <a:solidFill>
                  <a:srgbClr val="000000"/>
                </a:solidFill>
              </a:rPr>
              <a:t>Some features that we will discuss today have been in place since 2004. This includes:</a:t>
            </a:r>
          </a:p>
          <a:p>
            <a:pPr marL="285750" indent="-285750" fontAlgn="auto">
              <a:lnSpc>
                <a:spcPts val="2299"/>
              </a:lnSpc>
              <a:spcBef>
                <a:spcPts val="500"/>
              </a:spcBef>
              <a:spcAft>
                <a:spcPts val="0"/>
              </a:spcAft>
              <a:buSzPct val="75000"/>
              <a:buFont typeface="Wingdings 3" panose="05040102010807070707" pitchFamily="18" charset="2"/>
              <a:buChar char="u"/>
            </a:pPr>
            <a:r>
              <a:rPr lang="en-US" kern="0" dirty="0">
                <a:solidFill>
                  <a:srgbClr val="000000"/>
                </a:solidFill>
              </a:rPr>
              <a:t>Crypto co-processors</a:t>
            </a:r>
          </a:p>
          <a:p>
            <a:pPr marL="285750" indent="-285750" fontAlgn="auto">
              <a:lnSpc>
                <a:spcPts val="2299"/>
              </a:lnSpc>
              <a:spcBef>
                <a:spcPts val="500"/>
              </a:spcBef>
              <a:spcAft>
                <a:spcPts val="0"/>
              </a:spcAft>
              <a:buSzPct val="75000"/>
              <a:buFont typeface="Wingdings 3" panose="05040102010807070707" pitchFamily="18" charset="2"/>
              <a:buChar char="u"/>
            </a:pPr>
            <a:r>
              <a:rPr lang="en-US" kern="0" dirty="0">
                <a:solidFill>
                  <a:srgbClr val="000000"/>
                </a:solidFill>
              </a:rPr>
              <a:t>Certificates</a:t>
            </a:r>
          </a:p>
          <a:p>
            <a:pPr marL="285750" indent="-285750" fontAlgn="auto">
              <a:lnSpc>
                <a:spcPts val="2299"/>
              </a:lnSpc>
              <a:spcBef>
                <a:spcPts val="500"/>
              </a:spcBef>
              <a:spcAft>
                <a:spcPts val="0"/>
              </a:spcAft>
              <a:buSzPct val="75000"/>
              <a:buFont typeface="Wingdings 3" panose="05040102010807070707" pitchFamily="18" charset="2"/>
              <a:buChar char="u"/>
            </a:pPr>
            <a:r>
              <a:rPr lang="en-US" kern="0" dirty="0">
                <a:solidFill>
                  <a:srgbClr val="000000"/>
                </a:solidFill>
              </a:rPr>
              <a:t>Closed operating systems and signed firmware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258" y="3977133"/>
            <a:ext cx="1355658" cy="647379"/>
          </a:xfrm>
          <a:prstGeom prst="rect">
            <a:avLst/>
          </a:prstGeom>
        </p:spPr>
      </p:pic>
      <p:sp>
        <p:nvSpPr>
          <p:cNvPr id="10" name="TextBox 9"/>
          <p:cNvSpPr txBox="1"/>
          <p:nvPr/>
        </p:nvSpPr>
        <p:spPr>
          <a:xfrm>
            <a:off x="1116511" y="4772313"/>
            <a:ext cx="587147" cy="249402"/>
          </a:xfrm>
          <a:prstGeom prst="rect">
            <a:avLst/>
          </a:prstGeom>
          <a:noFill/>
        </p:spPr>
        <p:txBody>
          <a:bodyPr wrap="square" lIns="0" tIns="0" rIns="0" bIns="0" rtlCol="0">
            <a:noAutofit/>
          </a:bodyPr>
          <a:lstStyle/>
          <a:p>
            <a:pPr fontAlgn="auto">
              <a:lnSpc>
                <a:spcPts val="2299"/>
              </a:lnSpc>
              <a:spcBef>
                <a:spcPts val="500"/>
              </a:spcBef>
              <a:spcAft>
                <a:spcPts val="0"/>
              </a:spcAft>
            </a:pPr>
            <a:r>
              <a:rPr lang="en-US" kern="0" dirty="0">
                <a:solidFill>
                  <a:srgbClr val="000000"/>
                </a:solidFill>
              </a:rPr>
              <a:t>2004</a:t>
            </a:r>
          </a:p>
        </p:txBody>
      </p:sp>
      <p:sp>
        <p:nvSpPr>
          <p:cNvPr id="11" name="TextBox 10"/>
          <p:cNvSpPr txBox="1"/>
          <p:nvPr/>
        </p:nvSpPr>
        <p:spPr>
          <a:xfrm>
            <a:off x="8816670" y="4789746"/>
            <a:ext cx="646605" cy="249402"/>
          </a:xfrm>
          <a:prstGeom prst="rect">
            <a:avLst/>
          </a:prstGeom>
          <a:noFill/>
        </p:spPr>
        <p:txBody>
          <a:bodyPr wrap="square" lIns="0" tIns="0" rIns="0" bIns="0" rtlCol="0">
            <a:noAutofit/>
          </a:bodyPr>
          <a:lstStyle/>
          <a:p>
            <a:pPr fontAlgn="auto">
              <a:lnSpc>
                <a:spcPts val="2299"/>
              </a:lnSpc>
              <a:spcBef>
                <a:spcPts val="500"/>
              </a:spcBef>
              <a:spcAft>
                <a:spcPts val="0"/>
              </a:spcAft>
            </a:pPr>
            <a:r>
              <a:rPr lang="en-US" kern="0" dirty="0">
                <a:solidFill>
                  <a:srgbClr val="000000"/>
                </a:solidFill>
              </a:rPr>
              <a:t>2022</a:t>
            </a:r>
          </a:p>
        </p:txBody>
      </p:sp>
      <p:cxnSp>
        <p:nvCxnSpPr>
          <p:cNvPr id="12" name="Straight Arrow Connector 11"/>
          <p:cNvCxnSpPr>
            <a:cxnSpLocks/>
            <a:stCxn id="7" idx="3"/>
          </p:cNvCxnSpPr>
          <p:nvPr/>
        </p:nvCxnSpPr>
        <p:spPr>
          <a:xfrm flipV="1">
            <a:off x="2087915" y="4253746"/>
            <a:ext cx="6295530" cy="47076"/>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4D6FCA1-53D6-75C0-4C62-F351798B56FB}"/>
              </a:ext>
            </a:extLst>
          </p:cNvPr>
          <p:cNvSpPr txBox="1"/>
          <p:nvPr/>
        </p:nvSpPr>
        <p:spPr>
          <a:xfrm>
            <a:off x="2751669" y="4890816"/>
            <a:ext cx="5480858" cy="443913"/>
          </a:xfrm>
          <a:prstGeom prst="rect">
            <a:avLst/>
          </a:prstGeom>
          <a:noFill/>
        </p:spPr>
        <p:txBody>
          <a:bodyPr wrap="square" lIns="0" tIns="0" rIns="0" bIns="0" rtlCol="0">
            <a:noAutofit/>
          </a:bodyPr>
          <a:lstStyle/>
          <a:p>
            <a:pPr marR="0" defTabSz="914400" eaLnBrk="1" fontAlgn="auto" latinLnBrk="0" hangingPunct="1">
              <a:lnSpc>
                <a:spcPts val="2300"/>
              </a:lnSpc>
              <a:spcBef>
                <a:spcPts val="500"/>
              </a:spcBef>
              <a:spcAft>
                <a:spcPts val="0"/>
              </a:spcAft>
              <a:buClrTx/>
              <a:buSzTx/>
              <a:buFontTx/>
              <a:buNone/>
              <a:tabLst/>
            </a:pPr>
            <a:r>
              <a:rPr kumimoji="0" lang="en-US" sz="1800" b="0" i="0" u="none" strike="noStrike" kern="0" cap="none" spc="0" normalizeH="0" baseline="0" noProof="0" dirty="0">
                <a:ln>
                  <a:noFill/>
                </a:ln>
                <a:solidFill>
                  <a:srgbClr val="000000"/>
                </a:solidFill>
                <a:effectLst/>
                <a:uLnTx/>
                <a:uFillTx/>
              </a:rPr>
              <a:t>ALL PRODUCTS. Not just SOME of them </a:t>
            </a:r>
          </a:p>
        </p:txBody>
      </p:sp>
    </p:spTree>
    <p:extLst>
      <p:ext uri="{BB962C8B-B14F-4D97-AF65-F5344CB8AC3E}">
        <p14:creationId xmlns:p14="http://schemas.microsoft.com/office/powerpoint/2010/main" val="118682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F0395E-165C-4FD9-BB34-6E31289EB3CC}"/>
              </a:ext>
            </a:extLst>
          </p:cNvPr>
          <p:cNvSpPr>
            <a:spLocks noGrp="1"/>
          </p:cNvSpPr>
          <p:nvPr>
            <p:ph type="body" sz="quarter" idx="4294967295"/>
          </p:nvPr>
        </p:nvSpPr>
        <p:spPr>
          <a:xfrm>
            <a:off x="260106" y="309700"/>
            <a:ext cx="10449412" cy="387250"/>
          </a:xfrm>
        </p:spPr>
        <p:txBody>
          <a:bodyPr/>
          <a:lstStyle/>
          <a:p>
            <a:pPr marL="0" indent="0">
              <a:buNone/>
            </a:pPr>
            <a:r>
              <a:rPr lang="en-US" sz="2799" dirty="0"/>
              <a:t>High Standards: Production and Testing </a:t>
            </a:r>
          </a:p>
        </p:txBody>
      </p:sp>
      <p:sp>
        <p:nvSpPr>
          <p:cNvPr id="11" name="TextBox 10">
            <a:extLst>
              <a:ext uri="{FF2B5EF4-FFF2-40B4-BE49-F238E27FC236}">
                <a16:creationId xmlns:a16="http://schemas.microsoft.com/office/drawing/2014/main" id="{CF5ABD7B-B991-49F5-85BD-7FABCD23C927}"/>
              </a:ext>
            </a:extLst>
          </p:cNvPr>
          <p:cNvSpPr txBox="1"/>
          <p:nvPr/>
        </p:nvSpPr>
        <p:spPr>
          <a:xfrm>
            <a:off x="180488" y="2208581"/>
            <a:ext cx="7146534" cy="369332"/>
          </a:xfrm>
          <a:prstGeom prst="rect">
            <a:avLst/>
          </a:prstGeom>
          <a:noFill/>
        </p:spPr>
        <p:txBody>
          <a:bodyPr wrap="square">
            <a:spAutoFit/>
          </a:bodyPr>
          <a:lstStyle/>
          <a:p>
            <a:pPr marL="285750" indent="-285750">
              <a:buSzPct val="75000"/>
              <a:buFont typeface="Wingdings 3" panose="05040102010807070707" pitchFamily="18" charset="2"/>
              <a:buChar char="u"/>
            </a:pPr>
            <a:r>
              <a:rPr lang="en-US" dirty="0"/>
              <a:t>Open Web Application Security Project Testing Guide (OWASP)</a:t>
            </a:r>
          </a:p>
        </p:txBody>
      </p:sp>
      <p:sp>
        <p:nvSpPr>
          <p:cNvPr id="12" name="TextBox 11">
            <a:extLst>
              <a:ext uri="{FF2B5EF4-FFF2-40B4-BE49-F238E27FC236}">
                <a16:creationId xmlns:a16="http://schemas.microsoft.com/office/drawing/2014/main" id="{DAE8A911-C616-4E84-8412-E19606E627C1}"/>
              </a:ext>
            </a:extLst>
          </p:cNvPr>
          <p:cNvSpPr txBox="1"/>
          <p:nvPr/>
        </p:nvSpPr>
        <p:spPr>
          <a:xfrm>
            <a:off x="260106" y="1279066"/>
            <a:ext cx="5681421" cy="630221"/>
          </a:xfrm>
          <a:prstGeom prst="rect">
            <a:avLst/>
          </a:prstGeom>
          <a:noFill/>
        </p:spPr>
        <p:txBody>
          <a:bodyPr wrap="square" lIns="0" tIns="0" rIns="0" bIns="0" rtlCol="0">
            <a:noAutofit/>
          </a:bodyPr>
          <a:lstStyle/>
          <a:p>
            <a:pPr marL="285750" indent="-285750" fontAlgn="auto">
              <a:lnSpc>
                <a:spcPts val="2299"/>
              </a:lnSpc>
              <a:spcBef>
                <a:spcPts val="500"/>
              </a:spcBef>
              <a:spcAft>
                <a:spcPts val="0"/>
              </a:spcAft>
              <a:buSzPct val="75000"/>
              <a:buFont typeface="Wingdings 3" panose="05040102010807070707" pitchFamily="18" charset="2"/>
              <a:buChar char="u"/>
            </a:pPr>
            <a:r>
              <a:rPr lang="en-US" kern="0" dirty="0">
                <a:solidFill>
                  <a:srgbClr val="000000"/>
                </a:solidFill>
              </a:rPr>
              <a:t>Bosch Utilizes a Security Engineering Process (SEP)</a:t>
            </a:r>
          </a:p>
          <a:p>
            <a:pPr marL="696764" lvl="1" indent="-285750" fontAlgn="auto">
              <a:lnSpc>
                <a:spcPts val="2299"/>
              </a:lnSpc>
              <a:spcBef>
                <a:spcPts val="500"/>
              </a:spcBef>
              <a:spcAft>
                <a:spcPts val="0"/>
              </a:spcAft>
              <a:buSzPct val="75000"/>
              <a:buFont typeface="Wingdings 3" panose="05040102010807070707" pitchFamily="18" charset="2"/>
              <a:buChar char="u"/>
            </a:pPr>
            <a:r>
              <a:rPr lang="en-US" kern="0" dirty="0">
                <a:solidFill>
                  <a:srgbClr val="000000"/>
                </a:solidFill>
              </a:rPr>
              <a:t>Internal and third-party pen testing</a:t>
            </a:r>
          </a:p>
        </p:txBody>
      </p:sp>
      <p:sp>
        <p:nvSpPr>
          <p:cNvPr id="14" name="TextBox 13">
            <a:extLst>
              <a:ext uri="{FF2B5EF4-FFF2-40B4-BE49-F238E27FC236}">
                <a16:creationId xmlns:a16="http://schemas.microsoft.com/office/drawing/2014/main" id="{07ADF453-CA8F-41FA-BA6F-EB62541B4EDE}"/>
              </a:ext>
            </a:extLst>
          </p:cNvPr>
          <p:cNvSpPr txBox="1"/>
          <p:nvPr/>
        </p:nvSpPr>
        <p:spPr>
          <a:xfrm>
            <a:off x="180488" y="2911544"/>
            <a:ext cx="6707992" cy="369332"/>
          </a:xfrm>
          <a:prstGeom prst="rect">
            <a:avLst/>
          </a:prstGeom>
          <a:noFill/>
        </p:spPr>
        <p:txBody>
          <a:bodyPr wrap="square">
            <a:spAutoFit/>
          </a:bodyPr>
          <a:lstStyle/>
          <a:p>
            <a:pPr marL="285750" indent="-285750">
              <a:buSzPct val="75000"/>
              <a:buFont typeface="Wingdings 3" panose="05040102010807070707" pitchFamily="18" charset="2"/>
              <a:buChar char="u"/>
            </a:pPr>
            <a:r>
              <a:rPr lang="en-US" dirty="0"/>
              <a:t>OWASP IOT Testing Guide / Mobile Security Project</a:t>
            </a:r>
          </a:p>
        </p:txBody>
      </p:sp>
      <p:sp>
        <p:nvSpPr>
          <p:cNvPr id="16" name="TextBox 15">
            <a:extLst>
              <a:ext uri="{FF2B5EF4-FFF2-40B4-BE49-F238E27FC236}">
                <a16:creationId xmlns:a16="http://schemas.microsoft.com/office/drawing/2014/main" id="{F319617C-4CFE-4E51-B1DA-A63428C7E03A}"/>
              </a:ext>
            </a:extLst>
          </p:cNvPr>
          <p:cNvSpPr txBox="1"/>
          <p:nvPr/>
        </p:nvSpPr>
        <p:spPr>
          <a:xfrm>
            <a:off x="621603" y="3420918"/>
            <a:ext cx="4253511" cy="369237"/>
          </a:xfrm>
          <a:prstGeom prst="rect">
            <a:avLst/>
          </a:prstGeom>
          <a:noFill/>
        </p:spPr>
        <p:txBody>
          <a:bodyPr wrap="square">
            <a:spAutoFit/>
          </a:bodyPr>
          <a:lstStyle/>
          <a:p>
            <a:pPr marL="285750" indent="-285750">
              <a:buSzPct val="75000"/>
              <a:buFont typeface="Wingdings 3" panose="05040102010807070707" pitchFamily="18" charset="2"/>
              <a:buChar char="u"/>
            </a:pPr>
            <a:r>
              <a:rPr lang="en-US" dirty="0"/>
              <a:t> NIST 800, CIS, STIG</a:t>
            </a:r>
          </a:p>
        </p:txBody>
      </p:sp>
      <p:sp>
        <p:nvSpPr>
          <p:cNvPr id="17" name="TextBox 16">
            <a:extLst>
              <a:ext uri="{FF2B5EF4-FFF2-40B4-BE49-F238E27FC236}">
                <a16:creationId xmlns:a16="http://schemas.microsoft.com/office/drawing/2014/main" id="{C413CE50-3183-423B-A52A-830904B9E864}"/>
              </a:ext>
            </a:extLst>
          </p:cNvPr>
          <p:cNvSpPr txBox="1"/>
          <p:nvPr/>
        </p:nvSpPr>
        <p:spPr>
          <a:xfrm>
            <a:off x="180488" y="4089544"/>
            <a:ext cx="5484989" cy="369332"/>
          </a:xfrm>
          <a:prstGeom prst="rect">
            <a:avLst/>
          </a:prstGeom>
          <a:noFill/>
        </p:spPr>
        <p:txBody>
          <a:bodyPr wrap="square">
            <a:spAutoFit/>
          </a:bodyPr>
          <a:lstStyle/>
          <a:p>
            <a:pPr marL="285750" indent="-285750">
              <a:buSzPct val="75000"/>
              <a:buFont typeface="Wingdings 3" panose="05040102010807070707" pitchFamily="18" charset="2"/>
              <a:buChar char="u"/>
            </a:pPr>
            <a:r>
              <a:rPr lang="en-US" dirty="0"/>
              <a:t> MITRE.ORG Certificated Numbering Authority</a:t>
            </a:r>
          </a:p>
        </p:txBody>
      </p:sp>
      <p:pic>
        <p:nvPicPr>
          <p:cNvPr id="15" name="Picture 14">
            <a:extLst>
              <a:ext uri="{FF2B5EF4-FFF2-40B4-BE49-F238E27FC236}">
                <a16:creationId xmlns:a16="http://schemas.microsoft.com/office/drawing/2014/main" id="{262D4404-7553-738E-002A-EFAE5A6911AC}"/>
              </a:ext>
            </a:extLst>
          </p:cNvPr>
          <p:cNvPicPr>
            <a:picLocks noChangeAspect="1"/>
          </p:cNvPicPr>
          <p:nvPr/>
        </p:nvPicPr>
        <p:blipFill>
          <a:blip r:embed="rId2"/>
          <a:stretch>
            <a:fillRect/>
          </a:stretch>
        </p:blipFill>
        <p:spPr>
          <a:xfrm>
            <a:off x="8473029" y="4608361"/>
            <a:ext cx="1750379" cy="725382"/>
          </a:xfrm>
          <a:prstGeom prst="rect">
            <a:avLst/>
          </a:prstGeom>
        </p:spPr>
      </p:pic>
      <p:pic>
        <p:nvPicPr>
          <p:cNvPr id="6" name="Picture 5">
            <a:extLst>
              <a:ext uri="{FF2B5EF4-FFF2-40B4-BE49-F238E27FC236}">
                <a16:creationId xmlns:a16="http://schemas.microsoft.com/office/drawing/2014/main" id="{5CF60D34-33DE-8951-D8E4-3B3F3B7694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7022" y="1594176"/>
            <a:ext cx="3482649" cy="2842341"/>
          </a:xfrm>
          <a:prstGeom prst="rect">
            <a:avLst/>
          </a:prstGeom>
        </p:spPr>
      </p:pic>
    </p:spTree>
    <p:extLst>
      <p:ext uri="{BB962C8B-B14F-4D97-AF65-F5344CB8AC3E}">
        <p14:creationId xmlns:p14="http://schemas.microsoft.com/office/powerpoint/2010/main" val="342041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F0395E-165C-4FD9-BB34-6E31289EB3CC}"/>
              </a:ext>
            </a:extLst>
          </p:cNvPr>
          <p:cNvSpPr>
            <a:spLocks noGrp="1"/>
          </p:cNvSpPr>
          <p:nvPr>
            <p:ph type="body" sz="quarter" idx="4294967295"/>
          </p:nvPr>
        </p:nvSpPr>
        <p:spPr>
          <a:xfrm>
            <a:off x="260106" y="312598"/>
            <a:ext cx="10449412" cy="387250"/>
          </a:xfrm>
        </p:spPr>
        <p:txBody>
          <a:bodyPr/>
          <a:lstStyle/>
          <a:p>
            <a:pPr marL="0" indent="0">
              <a:buNone/>
            </a:pPr>
            <a:r>
              <a:rPr lang="en-US" sz="2799" dirty="0"/>
              <a:t>High Standards: Certifications </a:t>
            </a:r>
          </a:p>
        </p:txBody>
      </p:sp>
      <p:sp>
        <p:nvSpPr>
          <p:cNvPr id="17" name="TextBox 16">
            <a:extLst>
              <a:ext uri="{FF2B5EF4-FFF2-40B4-BE49-F238E27FC236}">
                <a16:creationId xmlns:a16="http://schemas.microsoft.com/office/drawing/2014/main" id="{C413CE50-3183-423B-A52A-830904B9E864}"/>
              </a:ext>
            </a:extLst>
          </p:cNvPr>
          <p:cNvSpPr txBox="1"/>
          <p:nvPr/>
        </p:nvSpPr>
        <p:spPr>
          <a:xfrm>
            <a:off x="260106" y="1223420"/>
            <a:ext cx="6618214" cy="369332"/>
          </a:xfrm>
          <a:prstGeom prst="rect">
            <a:avLst/>
          </a:prstGeom>
          <a:noFill/>
        </p:spPr>
        <p:txBody>
          <a:bodyPr wrap="square">
            <a:spAutoFit/>
          </a:bodyPr>
          <a:lstStyle/>
          <a:p>
            <a:pPr marL="285750" indent="-285750">
              <a:buSzPct val="75000"/>
              <a:buFont typeface="Wingdings 3" panose="05040102010807070707" pitchFamily="18" charset="2"/>
              <a:buChar char="u"/>
            </a:pPr>
            <a:r>
              <a:rPr lang="en-US" dirty="0"/>
              <a:t>IoT Security Model Certified:  IoT Industry Consortium   </a:t>
            </a:r>
          </a:p>
        </p:txBody>
      </p:sp>
      <p:pic>
        <p:nvPicPr>
          <p:cNvPr id="10" name="Graphic 1130">
            <a:extLst>
              <a:ext uri="{FF2B5EF4-FFF2-40B4-BE49-F238E27FC236}">
                <a16:creationId xmlns:a16="http://schemas.microsoft.com/office/drawing/2014/main" id="{7EB237D3-E1F2-5E97-1381-DBE079417F36}"/>
              </a:ext>
            </a:extLst>
          </p:cNvPr>
          <p:cNvPicPr>
            <a:picLocks noGrp="1"/>
          </p:cNvPicPr>
          <p:nvPr/>
        </p:nvPicPr>
        <p:blipFill>
          <a:blip r:embed="rId3">
            <a:extLst>
              <a:ext uri="{96DAC541-7B7A-43D3-8B79-37D633B846F1}">
                <asvg:svgBlip xmlns:asvg="http://schemas.microsoft.com/office/drawing/2016/SVG/main" r:embed="rId4"/>
              </a:ext>
            </a:extLst>
          </a:blip>
          <a:stretch>
            <a:fillRect/>
          </a:stretch>
        </p:blipFill>
        <p:spPr>
          <a:xfrm>
            <a:off x="7443865" y="1397027"/>
            <a:ext cx="3525760" cy="3019196"/>
          </a:xfrm>
          <a:prstGeom prst="rect">
            <a:avLst/>
          </a:prstGeom>
        </p:spPr>
      </p:pic>
      <p:sp>
        <p:nvSpPr>
          <p:cNvPr id="13" name="TextBox 12">
            <a:extLst>
              <a:ext uri="{FF2B5EF4-FFF2-40B4-BE49-F238E27FC236}">
                <a16:creationId xmlns:a16="http://schemas.microsoft.com/office/drawing/2014/main" id="{27E0D788-665C-1EE5-29E8-0422C6FE7B2A}"/>
              </a:ext>
            </a:extLst>
          </p:cNvPr>
          <p:cNvSpPr txBox="1"/>
          <p:nvPr/>
        </p:nvSpPr>
        <p:spPr>
          <a:xfrm>
            <a:off x="805909" y="1794940"/>
            <a:ext cx="5676171" cy="646331"/>
          </a:xfrm>
          <a:prstGeom prst="rect">
            <a:avLst/>
          </a:prstGeom>
          <a:noFill/>
        </p:spPr>
        <p:txBody>
          <a:bodyPr wrap="square">
            <a:spAutoFit/>
          </a:bodyPr>
          <a:lstStyle/>
          <a:p>
            <a:pPr marL="285750" indent="-285750">
              <a:buSzPct val="75000"/>
              <a:buFont typeface="Wingdings 3" panose="05040102010807070707" pitchFamily="18" charset="2"/>
              <a:buChar char="u"/>
            </a:pPr>
            <a:r>
              <a:rPr lang="en-US" dirty="0">
                <a:solidFill>
                  <a:srgbClr val="FF0000"/>
                </a:solidFill>
              </a:rPr>
              <a:t>The </a:t>
            </a:r>
            <a:r>
              <a:rPr lang="en-US" b="1" dirty="0">
                <a:solidFill>
                  <a:srgbClr val="FF0000"/>
                </a:solidFill>
              </a:rPr>
              <a:t>IoT Security Maturity Model</a:t>
            </a:r>
            <a:r>
              <a:rPr lang="en-US" dirty="0">
                <a:solidFill>
                  <a:srgbClr val="FF0000"/>
                </a:solidFill>
              </a:rPr>
              <a:t>, defined by the </a:t>
            </a:r>
            <a:r>
              <a:rPr lang="en-US" dirty="0">
                <a:solidFill>
                  <a:srgbClr val="FF0000"/>
                </a:solidFill>
                <a:hlinkClick r:id="rId5">
                  <a:extLst>
                    <a:ext uri="{A12FA001-AC4F-418D-AE19-62706E023703}">
                      <ahyp:hlinkClr xmlns:ahyp="http://schemas.microsoft.com/office/drawing/2018/hyperlinkcolor" val="tx"/>
                    </a:ext>
                  </a:extLst>
                </a:hlinkClick>
              </a:rPr>
              <a:t>Industry IoT Consortium (IIC)</a:t>
            </a:r>
            <a:endParaRPr lang="en-US" dirty="0">
              <a:solidFill>
                <a:srgbClr val="FF0000"/>
              </a:solidFill>
            </a:endParaRPr>
          </a:p>
        </p:txBody>
      </p:sp>
      <p:pic>
        <p:nvPicPr>
          <p:cNvPr id="15" name="Picture 14">
            <a:extLst>
              <a:ext uri="{FF2B5EF4-FFF2-40B4-BE49-F238E27FC236}">
                <a16:creationId xmlns:a16="http://schemas.microsoft.com/office/drawing/2014/main" id="{262D4404-7553-738E-002A-EFAE5A6911AC}"/>
              </a:ext>
            </a:extLst>
          </p:cNvPr>
          <p:cNvPicPr>
            <a:picLocks noChangeAspect="1"/>
          </p:cNvPicPr>
          <p:nvPr/>
        </p:nvPicPr>
        <p:blipFill>
          <a:blip r:embed="rId6"/>
          <a:stretch>
            <a:fillRect/>
          </a:stretch>
        </p:blipFill>
        <p:spPr>
          <a:xfrm>
            <a:off x="8937148" y="4620439"/>
            <a:ext cx="1750379" cy="725382"/>
          </a:xfrm>
          <a:prstGeom prst="rect">
            <a:avLst/>
          </a:prstGeom>
        </p:spPr>
      </p:pic>
      <p:sp>
        <p:nvSpPr>
          <p:cNvPr id="20" name="TextBox 19">
            <a:extLst>
              <a:ext uri="{FF2B5EF4-FFF2-40B4-BE49-F238E27FC236}">
                <a16:creationId xmlns:a16="http://schemas.microsoft.com/office/drawing/2014/main" id="{9CFE5677-98E4-E39E-22EA-F3E5D995A684}"/>
              </a:ext>
            </a:extLst>
          </p:cNvPr>
          <p:cNvSpPr txBox="1"/>
          <p:nvPr/>
        </p:nvSpPr>
        <p:spPr>
          <a:xfrm>
            <a:off x="260106" y="2710708"/>
            <a:ext cx="7416013" cy="646331"/>
          </a:xfrm>
          <a:prstGeom prst="rect">
            <a:avLst/>
          </a:prstGeom>
          <a:noFill/>
        </p:spPr>
        <p:txBody>
          <a:bodyPr wrap="square">
            <a:spAutoFit/>
          </a:bodyPr>
          <a:lstStyle/>
          <a:p>
            <a:pPr marL="285750" indent="-285750">
              <a:buSzPct val="75000"/>
              <a:buFont typeface="Wingdings 3" panose="05040102010807070707" pitchFamily="18" charset="2"/>
              <a:buChar char="u"/>
            </a:pPr>
            <a:r>
              <a:rPr lang="en-US" dirty="0"/>
              <a:t>UL29000 Certification : The standards present general software cyber security requirements for network-connectable products </a:t>
            </a:r>
          </a:p>
        </p:txBody>
      </p:sp>
      <p:sp>
        <p:nvSpPr>
          <p:cNvPr id="21" name="TextBox 20">
            <a:extLst>
              <a:ext uri="{FF2B5EF4-FFF2-40B4-BE49-F238E27FC236}">
                <a16:creationId xmlns:a16="http://schemas.microsoft.com/office/drawing/2014/main" id="{B141B192-F8A4-5EEA-6BED-A7AF17A7B282}"/>
              </a:ext>
            </a:extLst>
          </p:cNvPr>
          <p:cNvSpPr txBox="1"/>
          <p:nvPr/>
        </p:nvSpPr>
        <p:spPr>
          <a:xfrm>
            <a:off x="260106" y="3583165"/>
            <a:ext cx="7183758" cy="646331"/>
          </a:xfrm>
          <a:prstGeom prst="rect">
            <a:avLst/>
          </a:prstGeom>
          <a:noFill/>
        </p:spPr>
        <p:txBody>
          <a:bodyPr wrap="square">
            <a:spAutoFit/>
          </a:bodyPr>
          <a:lstStyle/>
          <a:p>
            <a:pPr marL="285750" indent="-285750" algn="l">
              <a:buSzPct val="75000"/>
              <a:buFont typeface="Wingdings 3" panose="05040102010807070707" pitchFamily="18" charset="2"/>
              <a:buChar char="u"/>
            </a:pPr>
            <a:r>
              <a:rPr lang="en-US" b="0" i="0" cap="all" dirty="0">
                <a:effectLst/>
                <a:latin typeface="+mn-lt"/>
              </a:rPr>
              <a:t>IEC 62443: </a:t>
            </a:r>
            <a:r>
              <a:rPr lang="en-US" b="0" cap="all" dirty="0">
                <a:solidFill>
                  <a:srgbClr val="202124"/>
                </a:solidFill>
                <a:latin typeface="+mn-lt"/>
              </a:rPr>
              <a:t>I</a:t>
            </a:r>
            <a:r>
              <a:rPr lang="en-US" i="0" dirty="0">
                <a:solidFill>
                  <a:srgbClr val="202124"/>
                </a:solidFill>
                <a:effectLst/>
                <a:latin typeface="+mn-lt"/>
              </a:rPr>
              <a:t>nternational standards for cybersecurity </a:t>
            </a:r>
            <a:r>
              <a:rPr lang="en-US" dirty="0">
                <a:solidFill>
                  <a:srgbClr val="202124"/>
                </a:solidFill>
                <a:latin typeface="+mn-lt"/>
              </a:rPr>
              <a:t>/ </a:t>
            </a:r>
            <a:r>
              <a:rPr lang="en-US" i="0" dirty="0">
                <a:solidFill>
                  <a:srgbClr val="202124"/>
                </a:solidFill>
                <a:effectLst/>
                <a:latin typeface="+mn-lt"/>
              </a:rPr>
              <a:t>operational technology in automation and control systems</a:t>
            </a:r>
            <a:endParaRPr lang="en-US" i="0" cap="all" dirty="0">
              <a:effectLst/>
              <a:latin typeface="+mn-lt"/>
            </a:endParaRPr>
          </a:p>
        </p:txBody>
      </p:sp>
    </p:spTree>
    <p:extLst>
      <p:ext uri="{BB962C8B-B14F-4D97-AF65-F5344CB8AC3E}">
        <p14:creationId xmlns:p14="http://schemas.microsoft.com/office/powerpoint/2010/main" val="139929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3"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B05365-F5BB-4315-91D0-BB5A59B5F5A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7" name="Object 6" hidden="1">
                        <a:extLst>
                          <a:ext uri="{FF2B5EF4-FFF2-40B4-BE49-F238E27FC236}">
                            <a16:creationId xmlns:a16="http://schemas.microsoft.com/office/drawing/2014/main" id="{3CB05365-F5BB-4315-91D0-BB5A59B5F5A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liennummernplatzhalter 3"/>
          <p:cNvSpPr>
            <a:spLocks noGrp="1"/>
          </p:cNvSpPr>
          <p:nvPr>
            <p:ph type="sldNum" sz="quarter" idx="12"/>
          </p:nvPr>
        </p:nvSpPr>
        <p:spPr/>
        <p:txBody>
          <a:bodyPr/>
          <a:lstStyle/>
          <a:p>
            <a:fld id="{4898AEC0-503E-4FA4-859C-D0F72D6E3F79}" type="slidenum">
              <a:rPr lang="de-DE" smtClean="0"/>
              <a:pPr/>
              <a:t>13</a:t>
            </a:fld>
            <a:endParaRPr lang="de-DE"/>
          </a:p>
        </p:txBody>
      </p:sp>
      <p:sp>
        <p:nvSpPr>
          <p:cNvPr id="10" name="Inhaltsplatzhalter 7_"/>
          <p:cNvSpPr txBox="1">
            <a:spLocks/>
          </p:cNvSpPr>
          <p:nvPr/>
        </p:nvSpPr>
        <p:spPr>
          <a:xfrm>
            <a:off x="7453719" y="1624315"/>
            <a:ext cx="3113640" cy="3223430"/>
          </a:xfrm>
          <a:prstGeom prst="rect">
            <a:avLst/>
          </a:prstGeom>
          <a:solidFill>
            <a:schemeClr val="accent1"/>
          </a:solidFill>
        </p:spPr>
        <p:txBody>
          <a:bodyPr vert="horz" lIns="180000" tIns="144000" rIns="90000" bIns="9000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Bosch Sans Regular" panose="020B0604020202020204" pitchFamily="34" charset="0"/>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Bosch Sans Regular" panose="020B0604020202020204" pitchFamily="34" charset="0"/>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Bosch Sans Regular" panose="020B0604020202020204" pitchFamily="34" charset="0"/>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Bosch Sans Regular" panose="020B0604020202020204" pitchFamily="34" charset="0"/>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Bosch Sans Regular" panose="020B0604020202020204" pitchFamily="34" charset="0"/>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Bosch Sans Regular" panose="020B0604020202020204" pitchFamily="34" charset="0"/>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Bosch Sans Regular" panose="020B0604020202020204" pitchFamily="34" charset="0"/>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Bosch Sans Regular" panose="020B0604020202020204" pitchFamily="34" charset="0"/>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Bosch Sans Regular" panose="020B0604020202020204" pitchFamily="34" charset="0"/>
                <a:ea typeface="+mn-ea"/>
                <a:cs typeface="+mn-cs"/>
              </a:defRPr>
            </a:lvl9pPr>
          </a:lstStyle>
          <a:p>
            <a:pPr marL="0" indent="0" fontAlgn="auto">
              <a:spcAft>
                <a:spcPts val="0"/>
              </a:spcAft>
              <a:buNone/>
            </a:pPr>
            <a:r>
              <a:rPr lang="en-US" sz="1600" b="1">
                <a:solidFill>
                  <a:schemeClr val="bg1"/>
                </a:solidFill>
                <a:latin typeface="+mj-lt"/>
              </a:rPr>
              <a:t>UL 2900-2-3</a:t>
            </a:r>
          </a:p>
          <a:p>
            <a:pPr marL="0" indent="0" fontAlgn="auto">
              <a:spcAft>
                <a:spcPts val="0"/>
              </a:spcAft>
              <a:buNone/>
            </a:pPr>
            <a:br>
              <a:rPr lang="en-US" sz="1600" b="1">
                <a:solidFill>
                  <a:schemeClr val="bg1"/>
                </a:solidFill>
                <a:latin typeface="+mj-lt"/>
              </a:rPr>
            </a:br>
            <a:r>
              <a:rPr lang="en-US" sz="1600">
                <a:solidFill>
                  <a:schemeClr val="bg1"/>
                </a:solidFill>
                <a:latin typeface="+mj-lt"/>
              </a:rPr>
              <a:t>Standard for Safety. Software Cybersecurity for Network-Connectable Products</a:t>
            </a:r>
          </a:p>
          <a:p>
            <a:pPr marL="0" indent="0" fontAlgn="auto">
              <a:spcAft>
                <a:spcPts val="0"/>
              </a:spcAft>
              <a:buNone/>
            </a:pPr>
            <a:endParaRPr lang="en-US" sz="1600">
              <a:solidFill>
                <a:schemeClr val="bg1"/>
              </a:solidFill>
              <a:latin typeface="+mj-lt"/>
            </a:endParaRPr>
          </a:p>
          <a:p>
            <a:pPr fontAlgn="auto">
              <a:spcAft>
                <a:spcPts val="0"/>
              </a:spcAft>
            </a:pPr>
            <a:r>
              <a:rPr lang="en-US" sz="1400">
                <a:solidFill>
                  <a:schemeClr val="bg1"/>
                </a:solidFill>
                <a:latin typeface="+mj-lt"/>
              </a:rPr>
              <a:t>Includes pen testing and gives proof of IEC 62443-4-1 being implemented in a practical sense.</a:t>
            </a:r>
          </a:p>
        </p:txBody>
      </p:sp>
      <p:sp>
        <p:nvSpPr>
          <p:cNvPr id="11" name="Inhaltsplatzhalter 7__"/>
          <p:cNvSpPr txBox="1">
            <a:spLocks/>
          </p:cNvSpPr>
          <p:nvPr/>
        </p:nvSpPr>
        <p:spPr>
          <a:xfrm>
            <a:off x="419871" y="1643609"/>
            <a:ext cx="3113640" cy="3223432"/>
          </a:xfrm>
          <a:prstGeom prst="rect">
            <a:avLst/>
          </a:prstGeom>
          <a:solidFill>
            <a:schemeClr val="accent1"/>
          </a:solidFill>
        </p:spPr>
        <p:txBody>
          <a:bodyPr vert="horz" lIns="180000" tIns="144000" rIns="90000" bIns="9000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Bosch Sans Regular" panose="020B0604020202020204" pitchFamily="34" charset="0"/>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Bosch Sans Regular" panose="020B0604020202020204" pitchFamily="34" charset="0"/>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Bosch Sans Regular" panose="020B0604020202020204" pitchFamily="34" charset="0"/>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Bosch Sans Regular" panose="020B0604020202020204" pitchFamily="34" charset="0"/>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Bosch Sans Regular" panose="020B0604020202020204" pitchFamily="34" charset="0"/>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Bosch Sans Regular" panose="020B0604020202020204" pitchFamily="34" charset="0"/>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Bosch Sans Regular" panose="020B0604020202020204" pitchFamily="34" charset="0"/>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Bosch Sans Regular" panose="020B0604020202020204" pitchFamily="34" charset="0"/>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Bosch Sans Regular" panose="020B0604020202020204" pitchFamily="34" charset="0"/>
                <a:ea typeface="+mn-ea"/>
                <a:cs typeface="+mn-cs"/>
              </a:defRPr>
            </a:lvl9pPr>
          </a:lstStyle>
          <a:p>
            <a:pPr marL="0" indent="0" fontAlgn="auto">
              <a:spcAft>
                <a:spcPts val="0"/>
              </a:spcAft>
              <a:buNone/>
            </a:pPr>
            <a:r>
              <a:rPr lang="en-US" sz="1600" b="1" dirty="0">
                <a:solidFill>
                  <a:schemeClr val="bg1"/>
                </a:solidFill>
                <a:latin typeface="+mj-lt"/>
              </a:rPr>
              <a:t>The IoT SMM by IIC</a:t>
            </a:r>
          </a:p>
          <a:p>
            <a:pPr marL="0" indent="0" fontAlgn="auto">
              <a:spcAft>
                <a:spcPts val="0"/>
              </a:spcAft>
              <a:buNone/>
            </a:pPr>
            <a:r>
              <a:rPr lang="en-US" sz="1600" dirty="0">
                <a:solidFill>
                  <a:schemeClr val="bg1"/>
                </a:solidFill>
                <a:latin typeface="+mj-lt"/>
              </a:rPr>
              <a:t>Based on the IEC and UL standards.</a:t>
            </a:r>
          </a:p>
          <a:p>
            <a:pPr marL="0" indent="0" fontAlgn="auto">
              <a:spcAft>
                <a:spcPts val="0"/>
              </a:spcAft>
              <a:buNone/>
            </a:pPr>
            <a:endParaRPr lang="en-US" sz="1600" dirty="0">
              <a:solidFill>
                <a:schemeClr val="bg1"/>
              </a:solidFill>
              <a:latin typeface="+mj-lt"/>
            </a:endParaRPr>
          </a:p>
          <a:p>
            <a:pPr fontAlgn="auto">
              <a:spcAft>
                <a:spcPts val="0"/>
              </a:spcAft>
            </a:pPr>
            <a:r>
              <a:rPr lang="en-US" sz="1400" dirty="0">
                <a:solidFill>
                  <a:schemeClr val="bg1"/>
                </a:solidFill>
                <a:latin typeface="+mj-lt"/>
              </a:rPr>
              <a:t>Addresses cybersecurity as a whole and not only the processes or products but also policies and it considers the system or product itself.</a:t>
            </a:r>
          </a:p>
          <a:p>
            <a:pPr fontAlgn="auto">
              <a:spcAft>
                <a:spcPts val="0"/>
              </a:spcAft>
            </a:pPr>
            <a:r>
              <a:rPr lang="en-US" sz="1400" dirty="0">
                <a:solidFill>
                  <a:schemeClr val="bg1"/>
                </a:solidFill>
                <a:latin typeface="+mj-lt"/>
              </a:rPr>
              <a:t>Microsoft, SAP, NetApp and NIST are IIC members. </a:t>
            </a:r>
          </a:p>
        </p:txBody>
      </p:sp>
      <p:sp>
        <p:nvSpPr>
          <p:cNvPr id="9" name="Inhaltsplatzhalter 7___"/>
          <p:cNvSpPr txBox="1">
            <a:spLocks/>
          </p:cNvSpPr>
          <p:nvPr/>
        </p:nvSpPr>
        <p:spPr>
          <a:xfrm>
            <a:off x="3921225" y="1624314"/>
            <a:ext cx="3113640" cy="3223429"/>
          </a:xfrm>
          <a:prstGeom prst="rect">
            <a:avLst/>
          </a:prstGeom>
          <a:solidFill>
            <a:schemeClr val="accent1"/>
          </a:solidFill>
        </p:spPr>
        <p:txBody>
          <a:bodyPr vert="horz" lIns="180000" tIns="144000" rIns="90000" bIns="90000" rtlCol="0">
            <a:noAutofit/>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Bosch Sans Regular" panose="020B0604020202020204" pitchFamily="34" charset="0"/>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Bosch Sans Regular" panose="020B0604020202020204" pitchFamily="34" charset="0"/>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Bosch Sans Regular" panose="020B0604020202020204" pitchFamily="34" charset="0"/>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Bosch Sans Regular" panose="020B0604020202020204" pitchFamily="34" charset="0"/>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Bosch Sans Regular" panose="020B0604020202020204" pitchFamily="34" charset="0"/>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Bosch Sans Regular" panose="020B0604020202020204" pitchFamily="34" charset="0"/>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Bosch Sans Regular" panose="020B0604020202020204" pitchFamily="34" charset="0"/>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Bosch Sans Regular" panose="020B0604020202020204" pitchFamily="34" charset="0"/>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Bosch Sans Regular" panose="020B0604020202020204" pitchFamily="34" charset="0"/>
                <a:ea typeface="+mn-ea"/>
                <a:cs typeface="+mn-cs"/>
              </a:defRPr>
            </a:lvl9pPr>
          </a:lstStyle>
          <a:p>
            <a:pPr marL="0" indent="0" fontAlgn="auto">
              <a:spcAft>
                <a:spcPts val="0"/>
              </a:spcAft>
              <a:buNone/>
            </a:pPr>
            <a:r>
              <a:rPr lang="en-US" sz="1600" b="1">
                <a:solidFill>
                  <a:schemeClr val="bg1"/>
                </a:solidFill>
                <a:latin typeface="+mj-lt"/>
              </a:rPr>
              <a:t>IEC 62443-4-1</a:t>
            </a:r>
          </a:p>
          <a:p>
            <a:pPr marL="0" indent="0" fontAlgn="auto">
              <a:spcAft>
                <a:spcPts val="0"/>
              </a:spcAft>
              <a:buNone/>
            </a:pPr>
            <a:r>
              <a:rPr lang="en-US" sz="1600" b="1">
                <a:solidFill>
                  <a:schemeClr val="bg1"/>
                </a:solidFill>
                <a:latin typeface="+mj-lt"/>
              </a:rPr>
              <a:t>IEC 62443-4-2</a:t>
            </a:r>
          </a:p>
          <a:p>
            <a:pPr marL="0" indent="0" fontAlgn="auto">
              <a:spcAft>
                <a:spcPts val="0"/>
              </a:spcAft>
              <a:buNone/>
            </a:pPr>
            <a:br>
              <a:rPr lang="en-US" sz="1600" b="1">
                <a:solidFill>
                  <a:schemeClr val="bg1"/>
                </a:solidFill>
                <a:latin typeface="+mj-lt"/>
              </a:rPr>
            </a:br>
            <a:r>
              <a:rPr lang="en-US" sz="1600">
                <a:solidFill>
                  <a:schemeClr val="bg1"/>
                </a:solidFill>
                <a:latin typeface="+mj-lt"/>
              </a:rPr>
              <a:t>Security for industrial automation and control systems </a:t>
            </a:r>
          </a:p>
          <a:p>
            <a:pPr marL="0" indent="0" fontAlgn="auto">
              <a:spcAft>
                <a:spcPts val="0"/>
              </a:spcAft>
              <a:buNone/>
            </a:pPr>
            <a:endParaRPr lang="en-US" sz="1600">
              <a:solidFill>
                <a:schemeClr val="bg1"/>
              </a:solidFill>
              <a:latin typeface="+mj-lt"/>
            </a:endParaRPr>
          </a:p>
          <a:p>
            <a:pPr fontAlgn="auto">
              <a:spcAft>
                <a:spcPts val="0"/>
              </a:spcAft>
            </a:pPr>
            <a:r>
              <a:rPr lang="en-US" sz="1400">
                <a:solidFill>
                  <a:schemeClr val="bg1"/>
                </a:solidFill>
                <a:latin typeface="+mj-lt"/>
              </a:rPr>
              <a:t>Focuses on the processes and definitions around developing and creating secure products.</a:t>
            </a:r>
          </a:p>
          <a:p>
            <a:pPr fontAlgn="auto">
              <a:spcAft>
                <a:spcPts val="0"/>
              </a:spcAft>
            </a:pPr>
            <a:r>
              <a:rPr lang="en-US" sz="1400">
                <a:solidFill>
                  <a:schemeClr val="bg1"/>
                </a:solidFill>
                <a:latin typeface="+mj-lt"/>
              </a:rPr>
              <a:t>Does not include penetration testing.</a:t>
            </a:r>
          </a:p>
        </p:txBody>
      </p:sp>
      <p:pic>
        <p:nvPicPr>
          <p:cNvPr id="18" name="Grafik 5">
            <a:extLst>
              <a:ext uri="{FF2B5EF4-FFF2-40B4-BE49-F238E27FC236}">
                <a16:creationId xmlns:a16="http://schemas.microsoft.com/office/drawing/2014/main" id="{FD8A5617-77EA-4A15-8E8F-254FA52359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47586" y="1077454"/>
            <a:ext cx="1353785" cy="503608"/>
          </a:xfrm>
          <a:prstGeom prst="rect">
            <a:avLst/>
          </a:prstGeom>
        </p:spPr>
      </p:pic>
      <p:pic>
        <p:nvPicPr>
          <p:cNvPr id="8" name="Picture 7">
            <a:extLst>
              <a:ext uri="{FF2B5EF4-FFF2-40B4-BE49-F238E27FC236}">
                <a16:creationId xmlns:a16="http://schemas.microsoft.com/office/drawing/2014/main" id="{FD9742B1-EB39-4D91-A3FC-0D1B651E512D}"/>
              </a:ext>
            </a:extLst>
          </p:cNvPr>
          <p:cNvPicPr>
            <a:picLocks noChangeAspect="1"/>
          </p:cNvPicPr>
          <p:nvPr/>
        </p:nvPicPr>
        <p:blipFill>
          <a:blip r:embed="rId7"/>
          <a:stretch>
            <a:fillRect/>
          </a:stretch>
        </p:blipFill>
        <p:spPr>
          <a:xfrm>
            <a:off x="5174307" y="988281"/>
            <a:ext cx="607475" cy="607475"/>
          </a:xfrm>
          <a:prstGeom prst="rect">
            <a:avLst/>
          </a:prstGeom>
        </p:spPr>
      </p:pic>
      <p:pic>
        <p:nvPicPr>
          <p:cNvPr id="21" name="Picture 20">
            <a:extLst>
              <a:ext uri="{FF2B5EF4-FFF2-40B4-BE49-F238E27FC236}">
                <a16:creationId xmlns:a16="http://schemas.microsoft.com/office/drawing/2014/main" id="{B5A7FC13-47C8-4763-9BAA-A114B78016CE}"/>
              </a:ext>
            </a:extLst>
          </p:cNvPr>
          <p:cNvPicPr>
            <a:picLocks noChangeAspect="1"/>
          </p:cNvPicPr>
          <p:nvPr/>
        </p:nvPicPr>
        <p:blipFill rotWithShape="1">
          <a:blip r:embed="rId8"/>
          <a:srcRect t="19791" b="13949"/>
          <a:stretch/>
        </p:blipFill>
        <p:spPr>
          <a:xfrm>
            <a:off x="1294290" y="1103786"/>
            <a:ext cx="1642230" cy="450944"/>
          </a:xfrm>
          <a:prstGeom prst="rect">
            <a:avLst/>
          </a:prstGeom>
        </p:spPr>
      </p:pic>
      <p:sp>
        <p:nvSpPr>
          <p:cNvPr id="6" name="Text Placeholder 5">
            <a:extLst>
              <a:ext uri="{FF2B5EF4-FFF2-40B4-BE49-F238E27FC236}">
                <a16:creationId xmlns:a16="http://schemas.microsoft.com/office/drawing/2014/main" id="{4FA18A94-7501-A5D3-6616-C352194E7908}"/>
              </a:ext>
            </a:extLst>
          </p:cNvPr>
          <p:cNvSpPr>
            <a:spLocks noGrp="1"/>
          </p:cNvSpPr>
          <p:nvPr>
            <p:ph type="body" sz="quarter" idx="15"/>
          </p:nvPr>
        </p:nvSpPr>
        <p:spPr>
          <a:xfrm>
            <a:off x="266700" y="502027"/>
            <a:ext cx="10450800" cy="388800"/>
          </a:xfrm>
        </p:spPr>
        <p:txBody>
          <a:bodyPr/>
          <a:lstStyle/>
          <a:p>
            <a:r>
              <a:rPr lang="en-US" sz="2799" dirty="0"/>
              <a:t>High Standards: Certifications </a:t>
            </a:r>
          </a:p>
          <a:p>
            <a:endParaRPr lang="en-US" dirty="0"/>
          </a:p>
        </p:txBody>
      </p:sp>
      <p:sp>
        <p:nvSpPr>
          <p:cNvPr id="3" name="TextBox 2">
            <a:extLst>
              <a:ext uri="{FF2B5EF4-FFF2-40B4-BE49-F238E27FC236}">
                <a16:creationId xmlns:a16="http://schemas.microsoft.com/office/drawing/2014/main" id="{BF492D91-8077-1692-57B0-5B7F5B18190C}"/>
              </a:ext>
            </a:extLst>
          </p:cNvPr>
          <p:cNvSpPr txBox="1"/>
          <p:nvPr/>
        </p:nvSpPr>
        <p:spPr>
          <a:xfrm>
            <a:off x="554990" y="4955920"/>
            <a:ext cx="8080052" cy="307777"/>
          </a:xfrm>
          <a:prstGeom prst="rect">
            <a:avLst/>
          </a:prstGeom>
          <a:noFill/>
        </p:spPr>
        <p:txBody>
          <a:bodyPr wrap="square">
            <a:spAutoFit/>
          </a:bodyPr>
          <a:lstStyle/>
          <a:p>
            <a:pPr marL="171450" indent="-171450">
              <a:buFont typeface="Arial" panose="020B0604020202020204" pitchFamily="34" charset="0"/>
              <a:buChar char="•"/>
            </a:pPr>
            <a:r>
              <a:rPr lang="en-US" sz="1400" b="0" i="0" noProof="0" dirty="0">
                <a:solidFill>
                  <a:srgbClr val="000000"/>
                </a:solidFill>
                <a:effectLst/>
                <a:latin typeface="Bosch Sans"/>
              </a:rPr>
              <a:t>Establishment of the Bosch Center for Artificial Intelligence in 2017</a:t>
            </a:r>
          </a:p>
        </p:txBody>
      </p:sp>
      <p:sp>
        <p:nvSpPr>
          <p:cNvPr id="12" name="TextBox 11">
            <a:extLst>
              <a:ext uri="{FF2B5EF4-FFF2-40B4-BE49-F238E27FC236}">
                <a16:creationId xmlns:a16="http://schemas.microsoft.com/office/drawing/2014/main" id="{9292754D-7231-45EC-1B10-0C49B3A99722}"/>
              </a:ext>
            </a:extLst>
          </p:cNvPr>
          <p:cNvSpPr txBox="1"/>
          <p:nvPr/>
        </p:nvSpPr>
        <p:spPr>
          <a:xfrm>
            <a:off x="554990" y="5182332"/>
            <a:ext cx="7674610" cy="307777"/>
          </a:xfrm>
          <a:prstGeom prst="rect">
            <a:avLst/>
          </a:prstGeom>
          <a:noFill/>
        </p:spPr>
        <p:txBody>
          <a:bodyPr wrap="square">
            <a:spAutoFit/>
          </a:bodyPr>
          <a:lstStyle/>
          <a:p>
            <a:pPr marL="171450" indent="-171450">
              <a:buFont typeface="Arial" panose="020B0604020202020204" pitchFamily="34" charset="0"/>
              <a:buChar char="•"/>
            </a:pPr>
            <a:r>
              <a:rPr lang="en-US" sz="1400" b="0" i="0" noProof="0" dirty="0">
                <a:solidFill>
                  <a:srgbClr val="000000"/>
                </a:solidFill>
                <a:effectLst/>
                <a:latin typeface="Bosch Sans"/>
              </a:rPr>
              <a:t>By 2025, every Bosch product will either be equipped with AI or manufactured with its help</a:t>
            </a:r>
            <a:endParaRPr lang="en-US" sz="1400" noProof="0" dirty="0"/>
          </a:p>
        </p:txBody>
      </p:sp>
    </p:spTree>
    <p:extLst>
      <p:ext uri="{BB962C8B-B14F-4D97-AF65-F5344CB8AC3E}">
        <p14:creationId xmlns:p14="http://schemas.microsoft.com/office/powerpoint/2010/main" val="4065102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374874" y="206469"/>
            <a:ext cx="9397700" cy="533126"/>
          </a:xfrm>
          <a:prstGeom prst="rect">
            <a:avLst/>
          </a:prstGeom>
          <a:noFill/>
          <a:ln w="0">
            <a:noFill/>
            <a:miter lim="800000"/>
            <a:headEnd/>
            <a:tailEnd/>
          </a:ln>
          <a:effectLst/>
        </p:spPr>
        <p:txBody>
          <a:bodyPr vert="horz" wrap="square" lIns="0" tIns="12694" rIns="0" bIns="0" numCol="1" anchor="t" anchorCtr="0" compatLnSpc="1">
            <a:prstTxWarp prst="textNoShape">
              <a:avLst/>
            </a:prstTxWarp>
          </a:bodyPr>
          <a:lstStyle>
            <a:lvl1pPr algn="l" rtl="0" eaLnBrk="0" fontAlgn="base" hangingPunct="0">
              <a:lnSpc>
                <a:spcPct val="111000"/>
              </a:lnSpc>
              <a:spcBef>
                <a:spcPct val="0"/>
              </a:spcBef>
              <a:spcAft>
                <a:spcPct val="0"/>
              </a:spcAft>
              <a:defRPr sz="2700" b="0" i="0" u="none">
                <a:solidFill>
                  <a:srgbClr val="000000"/>
                </a:solidFill>
                <a:latin typeface="Bosch Office Sans"/>
                <a:ea typeface="+mj-ea"/>
                <a:cs typeface="+mj-cs"/>
              </a:defRPr>
            </a:lvl1pPr>
            <a:lvl2pPr algn="l" rtl="0" eaLnBrk="0" fontAlgn="base" hangingPunct="0">
              <a:lnSpc>
                <a:spcPct val="111000"/>
              </a:lnSpc>
              <a:spcBef>
                <a:spcPct val="0"/>
              </a:spcBef>
              <a:spcAft>
                <a:spcPct val="0"/>
              </a:spcAft>
              <a:defRPr sz="2700">
                <a:solidFill>
                  <a:srgbClr val="000000"/>
                </a:solidFill>
                <a:latin typeface="Bosch Office Sans"/>
              </a:defRPr>
            </a:lvl2pPr>
            <a:lvl3pPr algn="l" rtl="0" eaLnBrk="0" fontAlgn="base" hangingPunct="0">
              <a:lnSpc>
                <a:spcPct val="111000"/>
              </a:lnSpc>
              <a:spcBef>
                <a:spcPct val="0"/>
              </a:spcBef>
              <a:spcAft>
                <a:spcPct val="0"/>
              </a:spcAft>
              <a:defRPr sz="2700">
                <a:solidFill>
                  <a:srgbClr val="000000"/>
                </a:solidFill>
                <a:latin typeface="Bosch Office Sans"/>
              </a:defRPr>
            </a:lvl3pPr>
            <a:lvl4pPr algn="l" rtl="0" eaLnBrk="0" fontAlgn="base" hangingPunct="0">
              <a:lnSpc>
                <a:spcPct val="111000"/>
              </a:lnSpc>
              <a:spcBef>
                <a:spcPct val="0"/>
              </a:spcBef>
              <a:spcAft>
                <a:spcPct val="0"/>
              </a:spcAft>
              <a:defRPr sz="2700">
                <a:solidFill>
                  <a:srgbClr val="000000"/>
                </a:solidFill>
                <a:latin typeface="Bosch Office Sans"/>
              </a:defRPr>
            </a:lvl4pPr>
            <a:lvl5pPr algn="l" rtl="0" eaLnBrk="0" fontAlgn="base" hangingPunct="0">
              <a:lnSpc>
                <a:spcPct val="111000"/>
              </a:lnSpc>
              <a:spcBef>
                <a:spcPct val="0"/>
              </a:spcBef>
              <a:spcAft>
                <a:spcPct val="0"/>
              </a:spcAft>
              <a:defRPr sz="2700">
                <a:solidFill>
                  <a:srgbClr val="000000"/>
                </a:solidFill>
                <a:latin typeface="Bosch Office Sans"/>
              </a:defRPr>
            </a:lvl5pPr>
            <a:lvl6pPr marL="457200" algn="l" rtl="0" fontAlgn="base">
              <a:lnSpc>
                <a:spcPct val="111000"/>
              </a:lnSpc>
              <a:spcBef>
                <a:spcPct val="0"/>
              </a:spcBef>
              <a:spcAft>
                <a:spcPct val="0"/>
              </a:spcAft>
              <a:defRPr sz="2700">
                <a:solidFill>
                  <a:srgbClr val="000000"/>
                </a:solidFill>
                <a:latin typeface="Bosch Office Sans"/>
              </a:defRPr>
            </a:lvl6pPr>
            <a:lvl7pPr marL="914400" algn="l" rtl="0" fontAlgn="base">
              <a:lnSpc>
                <a:spcPct val="111000"/>
              </a:lnSpc>
              <a:spcBef>
                <a:spcPct val="0"/>
              </a:spcBef>
              <a:spcAft>
                <a:spcPct val="0"/>
              </a:spcAft>
              <a:defRPr sz="2700">
                <a:solidFill>
                  <a:srgbClr val="000000"/>
                </a:solidFill>
                <a:latin typeface="Bosch Office Sans"/>
              </a:defRPr>
            </a:lvl7pPr>
            <a:lvl8pPr marL="1371600" algn="l" rtl="0" fontAlgn="base">
              <a:lnSpc>
                <a:spcPct val="111000"/>
              </a:lnSpc>
              <a:spcBef>
                <a:spcPct val="0"/>
              </a:spcBef>
              <a:spcAft>
                <a:spcPct val="0"/>
              </a:spcAft>
              <a:defRPr sz="2700">
                <a:solidFill>
                  <a:srgbClr val="000000"/>
                </a:solidFill>
                <a:latin typeface="Bosch Office Sans"/>
              </a:defRPr>
            </a:lvl8pPr>
            <a:lvl9pPr marL="1828800" algn="l" rtl="0" fontAlgn="base">
              <a:lnSpc>
                <a:spcPct val="111000"/>
              </a:lnSpc>
              <a:spcBef>
                <a:spcPct val="0"/>
              </a:spcBef>
              <a:spcAft>
                <a:spcPct val="0"/>
              </a:spcAft>
              <a:defRPr sz="2700">
                <a:solidFill>
                  <a:srgbClr val="000000"/>
                </a:solidFill>
                <a:latin typeface="Bosch Office Sans"/>
              </a:defRPr>
            </a:lvl9pPr>
          </a:lstStyle>
          <a:p>
            <a:r>
              <a:rPr lang="en-US" sz="2798" kern="0" dirty="0">
                <a:solidFill>
                  <a:schemeClr val="tx1"/>
                </a:solidFill>
                <a:latin typeface="Arial" panose="020B0604020202020204" pitchFamily="34" charset="0"/>
                <a:cs typeface="Arial" panose="020B0604020202020204" pitchFamily="34" charset="0"/>
              </a:rPr>
              <a:t>Closed Operating System (2004)</a:t>
            </a:r>
          </a:p>
        </p:txBody>
      </p:sp>
      <p:sp>
        <p:nvSpPr>
          <p:cNvPr id="3" name="Rectangle 2"/>
          <p:cNvSpPr/>
          <p:nvPr/>
        </p:nvSpPr>
        <p:spPr>
          <a:xfrm>
            <a:off x="389712" y="2869011"/>
            <a:ext cx="8261126" cy="646331"/>
          </a:xfrm>
          <a:prstGeom prst="rect">
            <a:avLst/>
          </a:prstGeom>
        </p:spPr>
        <p:txBody>
          <a:bodyPr wrap="square">
            <a:spAutoFit/>
          </a:bodyPr>
          <a:lstStyle/>
          <a:p>
            <a:pPr marL="285750" indent="-285750">
              <a:buSzPct val="75000"/>
              <a:buFont typeface="Wingdings 3" panose="05040102010807070707" pitchFamily="18" charset="2"/>
              <a:buChar char="u"/>
            </a:pPr>
            <a:r>
              <a:rPr lang="en-US" dirty="0">
                <a:solidFill>
                  <a:srgbClr val="000000"/>
                </a:solidFill>
                <a:latin typeface="+mn-lt"/>
                <a:cs typeface="Arial" panose="020B0604020202020204" pitchFamily="34" charset="0"/>
              </a:rPr>
              <a:t>Devices can only be written to via a valid “signed” firmware upload, which is specific to hardware series and chipset </a:t>
            </a:r>
            <a:endParaRPr lang="en-US" dirty="0">
              <a:latin typeface="+mn-lt"/>
              <a:cs typeface="Arial" panose="020B0604020202020204" pitchFamily="34" charset="0"/>
            </a:endParaRPr>
          </a:p>
        </p:txBody>
      </p:sp>
      <p:sp>
        <p:nvSpPr>
          <p:cNvPr id="4" name="Rectangle 3"/>
          <p:cNvSpPr/>
          <p:nvPr/>
        </p:nvSpPr>
        <p:spPr>
          <a:xfrm>
            <a:off x="374873" y="1952135"/>
            <a:ext cx="10594751" cy="646331"/>
          </a:xfrm>
          <a:prstGeom prst="rect">
            <a:avLst/>
          </a:prstGeom>
        </p:spPr>
        <p:txBody>
          <a:bodyPr wrap="square">
            <a:spAutoFit/>
          </a:bodyPr>
          <a:lstStyle/>
          <a:p>
            <a:pPr marL="285750" indent="-285750">
              <a:buSzPct val="75000"/>
              <a:buFont typeface="Wingdings 3" panose="05040102010807070707" pitchFamily="18" charset="2"/>
              <a:buChar char="u"/>
            </a:pPr>
            <a:r>
              <a:rPr lang="en-US" dirty="0">
                <a:solidFill>
                  <a:srgbClr val="000000"/>
                </a:solidFill>
                <a:latin typeface="+mn-lt"/>
                <a:cs typeface="Arial" panose="020B0604020202020204" pitchFamily="34" charset="0"/>
              </a:rPr>
              <a:t>Bosch cameras are manufactured in a controlled and secure environment that is continually audited</a:t>
            </a:r>
          </a:p>
          <a:p>
            <a:pPr marL="742676" lvl="1" indent="-285750">
              <a:buSzPct val="75000"/>
              <a:buFont typeface="Wingdings 3" panose="05040102010807070707" pitchFamily="18" charset="2"/>
              <a:buChar char="u"/>
            </a:pPr>
            <a:r>
              <a:rPr lang="en-US" dirty="0">
                <a:solidFill>
                  <a:srgbClr val="000000"/>
                </a:solidFill>
                <a:latin typeface="+mn-lt"/>
                <a:cs typeface="Arial" panose="020B0604020202020204" pitchFamily="34" charset="0"/>
              </a:rPr>
              <a:t>Chain of custody from cradle to customer </a:t>
            </a:r>
            <a:endParaRPr lang="en-US" dirty="0">
              <a:latin typeface="+mn-lt"/>
            </a:endParaRPr>
          </a:p>
        </p:txBody>
      </p:sp>
      <p:sp>
        <p:nvSpPr>
          <p:cNvPr id="6" name="Rectangle 5"/>
          <p:cNvSpPr/>
          <p:nvPr/>
        </p:nvSpPr>
        <p:spPr>
          <a:xfrm>
            <a:off x="374874" y="1250023"/>
            <a:ext cx="9284254" cy="369142"/>
          </a:xfrm>
          <a:prstGeom prst="rect">
            <a:avLst/>
          </a:prstGeom>
        </p:spPr>
        <p:txBody>
          <a:bodyPr wrap="square">
            <a:spAutoFit/>
          </a:bodyPr>
          <a:lstStyle/>
          <a:p>
            <a:pPr marL="285750" indent="-285750">
              <a:buSzPct val="75000"/>
              <a:buFont typeface="Wingdings 3" panose="05040102010807070707" pitchFamily="18" charset="2"/>
              <a:buChar char="u"/>
            </a:pPr>
            <a:r>
              <a:rPr lang="en-US" dirty="0">
                <a:solidFill>
                  <a:srgbClr val="000000"/>
                </a:solidFill>
                <a:latin typeface="+mn-lt"/>
                <a:cs typeface="Arial" panose="020B0604020202020204" pitchFamily="34" charset="0"/>
              </a:rPr>
              <a:t>Bosch cameras have a “closed” OS that runs in limited memory space</a:t>
            </a:r>
            <a:endParaRPr lang="en-US" dirty="0">
              <a:latin typeface="+mn-lt"/>
            </a:endParaRPr>
          </a:p>
        </p:txBody>
      </p:sp>
      <p:pic>
        <p:nvPicPr>
          <p:cNvPr id="9" name="Picture 8">
            <a:extLst>
              <a:ext uri="{FF2B5EF4-FFF2-40B4-BE49-F238E27FC236}">
                <a16:creationId xmlns:a16="http://schemas.microsoft.com/office/drawing/2014/main" id="{0AD66603-3077-B8AB-349D-216E861CF1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6500" y="2501853"/>
            <a:ext cx="2143125" cy="2143125"/>
          </a:xfrm>
          <a:prstGeom prst="rect">
            <a:avLst/>
          </a:prstGeom>
        </p:spPr>
      </p:pic>
      <p:sp>
        <p:nvSpPr>
          <p:cNvPr id="10" name="TextBox 9">
            <a:extLst>
              <a:ext uri="{FF2B5EF4-FFF2-40B4-BE49-F238E27FC236}">
                <a16:creationId xmlns:a16="http://schemas.microsoft.com/office/drawing/2014/main" id="{50FBD63E-2237-EB3D-CC07-8ED197EDD0B1}"/>
              </a:ext>
            </a:extLst>
          </p:cNvPr>
          <p:cNvSpPr txBox="1"/>
          <p:nvPr/>
        </p:nvSpPr>
        <p:spPr>
          <a:xfrm>
            <a:off x="705195" y="3785887"/>
            <a:ext cx="3429000" cy="426027"/>
          </a:xfrm>
          <a:prstGeom prst="rect">
            <a:avLst/>
          </a:prstGeom>
          <a:noFill/>
        </p:spPr>
        <p:txBody>
          <a:bodyPr wrap="square" lIns="0" tIns="0" rIns="0" bIns="0" rtlCol="0">
            <a:noAutofit/>
          </a:bodyPr>
          <a:lstStyle/>
          <a:p>
            <a:pPr marR="0" defTabSz="914400" eaLnBrk="1" fontAlgn="auto" latinLnBrk="0" hangingPunct="1">
              <a:lnSpc>
                <a:spcPts val="2300"/>
              </a:lnSpc>
              <a:spcBef>
                <a:spcPts val="500"/>
              </a:spcBef>
              <a:spcAft>
                <a:spcPts val="0"/>
              </a:spcAft>
              <a:buClrTx/>
              <a:buSzTx/>
              <a:buFontTx/>
              <a:buNone/>
              <a:tabLst/>
            </a:pPr>
            <a:r>
              <a:rPr lang="en-US" kern="0" dirty="0">
                <a:solidFill>
                  <a:srgbClr val="C00000"/>
                </a:solidFill>
              </a:rPr>
              <a:t>Up to and including CPP 7.3</a:t>
            </a:r>
            <a:endParaRPr kumimoji="0" lang="en-US" sz="1800" b="0" u="none" strike="noStrike" kern="0" cap="none" spc="0" normalizeH="0" baseline="0" noProof="0" dirty="0">
              <a:ln>
                <a:noFill/>
              </a:ln>
              <a:solidFill>
                <a:srgbClr val="C00000"/>
              </a:solidFill>
              <a:effectLst/>
              <a:uLnTx/>
              <a:uFillTx/>
            </a:endParaRPr>
          </a:p>
        </p:txBody>
      </p:sp>
    </p:spTree>
    <p:extLst>
      <p:ext uri="{BB962C8B-B14F-4D97-AF65-F5344CB8AC3E}">
        <p14:creationId xmlns:p14="http://schemas.microsoft.com/office/powerpoint/2010/main" val="3141767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7283" y="280596"/>
            <a:ext cx="10448112" cy="388700"/>
          </a:xfrm>
        </p:spPr>
        <p:txBody>
          <a:bodyPr>
            <a:normAutofit/>
          </a:bodyPr>
          <a:lstStyle/>
          <a:p>
            <a:r>
              <a:rPr lang="en-US" dirty="0">
                <a:solidFill>
                  <a:schemeClr val="tx1"/>
                </a:solidFill>
              </a:rPr>
              <a:t>Firmware 6.50 and Beyond: (2018)  </a:t>
            </a:r>
          </a:p>
        </p:txBody>
      </p:sp>
      <p:sp>
        <p:nvSpPr>
          <p:cNvPr id="5" name="Rectangle 4"/>
          <p:cNvSpPr/>
          <p:nvPr/>
        </p:nvSpPr>
        <p:spPr>
          <a:xfrm>
            <a:off x="4621160" y="5569963"/>
            <a:ext cx="8066053" cy="599856"/>
          </a:xfrm>
          <a:prstGeom prst="rect">
            <a:avLst/>
          </a:prstGeom>
        </p:spPr>
        <p:txBody>
          <a:bodyPr wrap="square">
            <a:spAutoFit/>
          </a:bodyPr>
          <a:lstStyle/>
          <a:p>
            <a:r>
              <a:rPr lang="en-US" sz="1100" dirty="0">
                <a:solidFill>
                  <a:srgbClr val="000000"/>
                </a:solidFill>
                <a:latin typeface="&amp;quot"/>
              </a:rPr>
              <a:t> </a:t>
            </a:r>
            <a:endParaRPr lang="en-US" sz="1100" dirty="0">
              <a:solidFill>
                <a:srgbClr val="000000"/>
              </a:solidFill>
              <a:latin typeface="Calibri" panose="020F0502020204030204" pitchFamily="34" charset="0"/>
            </a:endParaRPr>
          </a:p>
          <a:p>
            <a:r>
              <a:rPr lang="en-US" sz="1100" dirty="0">
                <a:solidFill>
                  <a:srgbClr val="000000"/>
                </a:solidFill>
                <a:latin typeface="&amp;quot"/>
              </a:rPr>
              <a:t> </a:t>
            </a:r>
            <a:endParaRPr lang="en-US" sz="1100" dirty="0">
              <a:solidFill>
                <a:srgbClr val="000000"/>
              </a:solidFill>
              <a:latin typeface="Calibri" panose="020F0502020204030204" pitchFamily="34" charset="0"/>
            </a:endParaRPr>
          </a:p>
          <a:p>
            <a:r>
              <a:rPr lang="en-US" sz="1100" dirty="0">
                <a:solidFill>
                  <a:srgbClr val="000000"/>
                </a:solidFill>
                <a:latin typeface="&amp;quot"/>
              </a:rPr>
              <a:t>                  </a:t>
            </a:r>
            <a:endParaRPr lang="en-US" sz="1100" dirty="0">
              <a:solidFill>
                <a:srgbClr val="000000"/>
              </a:solidFill>
              <a:latin typeface="Calibri" panose="020F0502020204030204" pitchFamily="34" charset="0"/>
            </a:endParaRPr>
          </a:p>
        </p:txBody>
      </p:sp>
      <p:sp>
        <p:nvSpPr>
          <p:cNvPr id="6" name="Rectangle 5"/>
          <p:cNvSpPr/>
          <p:nvPr/>
        </p:nvSpPr>
        <p:spPr>
          <a:xfrm>
            <a:off x="236004" y="1027586"/>
            <a:ext cx="7160476" cy="723275"/>
          </a:xfrm>
          <a:prstGeom prst="rect">
            <a:avLst/>
          </a:prstGeom>
        </p:spPr>
        <p:txBody>
          <a:bodyPr wrap="square">
            <a:spAutoFit/>
          </a:bodyPr>
          <a:lstStyle/>
          <a:p>
            <a:pPr marL="285750" indent="-285750">
              <a:spcBef>
                <a:spcPts val="600"/>
              </a:spcBef>
              <a:buSzPct val="75000"/>
              <a:buFont typeface="Wingdings 3" panose="05040102010807070707" pitchFamily="18" charset="2"/>
              <a:buChar char="u"/>
            </a:pPr>
            <a:r>
              <a:rPr lang="en-US" dirty="0">
                <a:solidFill>
                  <a:srgbClr val="000000"/>
                </a:solidFill>
                <a:latin typeface="Arial" panose="020B0604020202020204" pitchFamily="34" charset="0"/>
                <a:cs typeface="Arial" panose="020B0604020202020204" pitchFamily="34" charset="0"/>
              </a:rPr>
              <a:t> “Two Factor Authentication Firmware Signature”</a:t>
            </a:r>
          </a:p>
          <a:p>
            <a:pPr marL="803275" lvl="1" indent="-393700">
              <a:spcBef>
                <a:spcPts val="600"/>
              </a:spcBef>
              <a:buSzPct val="75000"/>
              <a:buFont typeface="Wingdings 3" panose="05040102010807070707" pitchFamily="18" charset="2"/>
              <a:buChar char="u"/>
            </a:pPr>
            <a:r>
              <a:rPr lang="en-US" dirty="0">
                <a:solidFill>
                  <a:srgbClr val="000000"/>
                </a:solidFill>
                <a:latin typeface="Arial" panose="020B0604020202020204" pitchFamily="34" charset="0"/>
                <a:cs typeface="Arial" panose="020B0604020202020204" pitchFamily="34" charset="0"/>
              </a:rPr>
              <a:t>This process takes effect when installing Firmware 6.51</a:t>
            </a:r>
          </a:p>
        </p:txBody>
      </p:sp>
      <p:sp>
        <p:nvSpPr>
          <p:cNvPr id="7" name="Rectangle 6"/>
          <p:cNvSpPr/>
          <p:nvPr/>
        </p:nvSpPr>
        <p:spPr>
          <a:xfrm>
            <a:off x="317283" y="1821222"/>
            <a:ext cx="7394157" cy="723275"/>
          </a:xfrm>
          <a:prstGeom prst="rect">
            <a:avLst/>
          </a:prstGeom>
        </p:spPr>
        <p:txBody>
          <a:bodyPr wrap="square">
            <a:spAutoFit/>
          </a:bodyPr>
          <a:lstStyle/>
          <a:p>
            <a:pPr marL="285750" indent="-285750">
              <a:spcBef>
                <a:spcPts val="600"/>
              </a:spcBef>
              <a:buSzPct val="75000"/>
              <a:buFont typeface="Wingdings 3" panose="05040102010807070707" pitchFamily="18" charset="2"/>
              <a:buChar char="u"/>
            </a:pPr>
            <a:r>
              <a:rPr lang="en-US" dirty="0">
                <a:solidFill>
                  <a:srgbClr val="000000"/>
                </a:solidFill>
                <a:latin typeface="Arial" panose="020B0604020202020204" pitchFamily="34" charset="0"/>
                <a:cs typeface="Arial" panose="020B0604020202020204" pitchFamily="34" charset="0"/>
              </a:rPr>
              <a:t>Devices CANNOT be downgraded to an earlier version of firmware </a:t>
            </a:r>
          </a:p>
          <a:p>
            <a:pPr marL="696887" lvl="1" indent="-285750">
              <a:spcBef>
                <a:spcPts val="600"/>
              </a:spcBef>
              <a:buSzPct val="75000"/>
              <a:buFont typeface="Wingdings 3" panose="05040102010807070707" pitchFamily="18" charset="2"/>
              <a:buChar char="u"/>
            </a:pPr>
            <a:r>
              <a:rPr lang="en-US" dirty="0">
                <a:solidFill>
                  <a:srgbClr val="000000"/>
                </a:solidFill>
                <a:latin typeface="Arial" panose="020B0604020202020204" pitchFamily="34" charset="0"/>
                <a:cs typeface="Arial" panose="020B0604020202020204" pitchFamily="34" charset="0"/>
              </a:rPr>
              <a:t>Protects devices from downgrade attacks!</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6149" y="904458"/>
            <a:ext cx="3363476" cy="1586184"/>
          </a:xfrm>
          <a:prstGeom prst="rect">
            <a:avLst/>
          </a:prstGeom>
          <a:effectLst>
            <a:outerShdw blurRad="50800" dist="50800" dir="5400000" algn="ctr" rotWithShape="0">
              <a:srgbClr val="000000">
                <a:alpha val="17000"/>
              </a:srgbClr>
            </a:outerShdw>
            <a:reflection stA="48000" endPos="65000" dist="50800" dir="5400000" sy="-100000" algn="bl" rotWithShape="0"/>
          </a:effectLst>
        </p:spPr>
      </p:pic>
      <p:pic>
        <p:nvPicPr>
          <p:cNvPr id="11" name="Content Placeholder 6">
            <a:extLst>
              <a:ext uri="{FF2B5EF4-FFF2-40B4-BE49-F238E27FC236}">
                <a16:creationId xmlns:a16="http://schemas.microsoft.com/office/drawing/2014/main" id="{216EF59E-E0BC-E9F5-EE68-28CAF735BC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2338" y="42863"/>
            <a:ext cx="1157287" cy="604837"/>
          </a:xfrm>
          <a:prstGeom prst="rect">
            <a:avLst/>
          </a:prstGeom>
        </p:spPr>
      </p:pic>
      <p:sp>
        <p:nvSpPr>
          <p:cNvPr id="2" name="TextBox 1">
            <a:extLst>
              <a:ext uri="{FF2B5EF4-FFF2-40B4-BE49-F238E27FC236}">
                <a16:creationId xmlns:a16="http://schemas.microsoft.com/office/drawing/2014/main" id="{14BEB0BB-994D-F732-B793-50CB747944D2}"/>
              </a:ext>
            </a:extLst>
          </p:cNvPr>
          <p:cNvSpPr txBox="1"/>
          <p:nvPr/>
        </p:nvSpPr>
        <p:spPr>
          <a:xfrm>
            <a:off x="317283" y="3461261"/>
            <a:ext cx="6073357" cy="405246"/>
          </a:xfrm>
          <a:prstGeom prst="rect">
            <a:avLst/>
          </a:prstGeom>
          <a:noFill/>
        </p:spPr>
        <p:txBody>
          <a:bodyPr wrap="square" lIns="0" tIns="0" rIns="0" bIns="0" rtlCol="0">
            <a:noAutofit/>
          </a:bodyPr>
          <a:lstStyle/>
          <a:p>
            <a:pPr marR="0" defTabSz="914400" eaLnBrk="1" fontAlgn="auto" latinLnBrk="0" hangingPunct="1">
              <a:lnSpc>
                <a:spcPts val="2300"/>
              </a:lnSpc>
              <a:spcBef>
                <a:spcPts val="500"/>
              </a:spcBef>
              <a:spcAft>
                <a:spcPts val="0"/>
              </a:spcAft>
              <a:buClrTx/>
              <a:buSzTx/>
              <a:buFontTx/>
              <a:buNone/>
              <a:tabLst/>
            </a:pPr>
            <a:r>
              <a:rPr kumimoji="0" lang="en-US" b="0" i="0" u="none" strike="noStrike" kern="0" cap="none" spc="0" normalizeH="0" baseline="0" noProof="0" dirty="0">
                <a:ln>
                  <a:noFill/>
                </a:ln>
                <a:solidFill>
                  <a:srgbClr val="000000"/>
                </a:solidFill>
                <a:effectLst/>
                <a:uLnTx/>
                <a:uFillTx/>
              </a:rPr>
              <a:t>RTOS + Digital Signatures + 2FA = </a:t>
            </a:r>
          </a:p>
        </p:txBody>
      </p:sp>
      <p:pic>
        <p:nvPicPr>
          <p:cNvPr id="12" name="Picture 11">
            <a:extLst>
              <a:ext uri="{FF2B5EF4-FFF2-40B4-BE49-F238E27FC236}">
                <a16:creationId xmlns:a16="http://schemas.microsoft.com/office/drawing/2014/main" id="{C070FFCA-6DA8-C725-983D-10C3A0FEDE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2764" y="2825843"/>
            <a:ext cx="2777149" cy="1735718"/>
          </a:xfrm>
          <a:prstGeom prst="rect">
            <a:avLst/>
          </a:prstGeom>
        </p:spPr>
      </p:pic>
    </p:spTree>
    <p:extLst>
      <p:ext uri="{BB962C8B-B14F-4D97-AF65-F5344CB8AC3E}">
        <p14:creationId xmlns:p14="http://schemas.microsoft.com/office/powerpoint/2010/main" val="367063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256" y="3125850"/>
            <a:ext cx="4309473" cy="2287228"/>
          </a:xfrm>
          <a:prstGeom prst="rect">
            <a:avLst/>
          </a:prstGeom>
        </p:spPr>
      </p:pic>
      <p:sp>
        <p:nvSpPr>
          <p:cNvPr id="7" name="Rectangle 6"/>
          <p:cNvSpPr/>
          <p:nvPr/>
        </p:nvSpPr>
        <p:spPr>
          <a:xfrm>
            <a:off x="430737" y="1083711"/>
            <a:ext cx="5054075" cy="1754326"/>
          </a:xfrm>
          <a:prstGeom prst="rect">
            <a:avLst/>
          </a:prstGeom>
        </p:spPr>
        <p:txBody>
          <a:bodyPr wrap="square">
            <a:spAutoFit/>
          </a:bodyPr>
          <a:lstStyle/>
          <a:p>
            <a:pPr marL="285750" indent="-285750">
              <a:buSzPct val="75000"/>
              <a:buFont typeface="Wingdings 3" panose="05040102010807070707" pitchFamily="18" charset="2"/>
              <a:buChar char="u"/>
            </a:pPr>
            <a:r>
              <a:rPr lang="en-US" dirty="0"/>
              <a:t>Sandboxed OS</a:t>
            </a:r>
          </a:p>
          <a:p>
            <a:pPr marL="696887" lvl="1" indent="-285750">
              <a:buSzPct val="75000"/>
              <a:buFont typeface="Wingdings 3" panose="05040102010807070707" pitchFamily="18" charset="2"/>
              <a:buChar char="u"/>
            </a:pPr>
            <a:r>
              <a:rPr lang="en-US" dirty="0"/>
              <a:t>Three Stage secure boot</a:t>
            </a:r>
          </a:p>
          <a:p>
            <a:pPr marL="696887" lvl="1" indent="-285750">
              <a:buSzPct val="75000"/>
              <a:buFont typeface="Wingdings 3" panose="05040102010807070707" pitchFamily="18" charset="2"/>
              <a:buChar char="u"/>
            </a:pPr>
            <a:r>
              <a:rPr lang="en-US" dirty="0"/>
              <a:t>Encrypted firmware (2FA) </a:t>
            </a:r>
          </a:p>
          <a:p>
            <a:pPr marL="696887" lvl="1" indent="-285750">
              <a:buSzPct val="75000"/>
              <a:buFont typeface="Wingdings 3" panose="05040102010807070707" pitchFamily="18" charset="2"/>
              <a:buChar char="u"/>
            </a:pPr>
            <a:r>
              <a:rPr lang="en-US" dirty="0"/>
              <a:t>Digital signatures </a:t>
            </a:r>
          </a:p>
          <a:p>
            <a:pPr marL="696887" lvl="1" indent="-285750">
              <a:buSzPct val="75000"/>
              <a:buFont typeface="Wingdings 3" panose="05040102010807070707" pitchFamily="18" charset="2"/>
              <a:buChar char="u"/>
            </a:pPr>
            <a:r>
              <a:rPr lang="en-US" dirty="0"/>
              <a:t>Snap Dragon chipset</a:t>
            </a:r>
          </a:p>
          <a:p>
            <a:pPr marL="696887" lvl="1" indent="-285750">
              <a:buSzPct val="75000"/>
              <a:buFont typeface="Wingdings 3" panose="05040102010807070707" pitchFamily="18" charset="2"/>
              <a:buChar char="u"/>
            </a:pPr>
            <a:r>
              <a:rPr lang="en-US" dirty="0"/>
              <a:t>Secure element  </a:t>
            </a:r>
          </a:p>
        </p:txBody>
      </p:sp>
      <p:sp>
        <p:nvSpPr>
          <p:cNvPr id="11" name="TextBox 10">
            <a:extLst>
              <a:ext uri="{FF2B5EF4-FFF2-40B4-BE49-F238E27FC236}">
                <a16:creationId xmlns:a16="http://schemas.microsoft.com/office/drawing/2014/main" id="{DE52A091-B667-1394-972E-F07EBB374F66}"/>
              </a:ext>
            </a:extLst>
          </p:cNvPr>
          <p:cNvSpPr txBox="1"/>
          <p:nvPr/>
        </p:nvSpPr>
        <p:spPr>
          <a:xfrm>
            <a:off x="311754" y="272678"/>
            <a:ext cx="5486400" cy="523220"/>
          </a:xfrm>
          <a:prstGeom prst="rect">
            <a:avLst/>
          </a:prstGeom>
          <a:noFill/>
        </p:spPr>
        <p:txBody>
          <a:bodyPr wrap="square">
            <a:spAutoFit/>
          </a:bodyPr>
          <a:lstStyle/>
          <a:p>
            <a:r>
              <a:rPr lang="en-US" sz="2800" dirty="0"/>
              <a:t>CPP 13: Embedded Android OS </a:t>
            </a:r>
          </a:p>
        </p:txBody>
      </p:sp>
      <p:pic>
        <p:nvPicPr>
          <p:cNvPr id="13" name="Graphic 12">
            <a:extLst>
              <a:ext uri="{FF2B5EF4-FFF2-40B4-BE49-F238E27FC236}">
                <a16:creationId xmlns:a16="http://schemas.microsoft.com/office/drawing/2014/main" id="{277119C4-4639-EC25-7989-18EEB172DF40}"/>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84812" y="3517936"/>
            <a:ext cx="1503055" cy="1503055"/>
          </a:xfrm>
          <a:prstGeom prst="rect">
            <a:avLst/>
          </a:prstGeom>
        </p:spPr>
      </p:pic>
      <p:pic>
        <p:nvPicPr>
          <p:cNvPr id="3" name="Picture 2">
            <a:extLst>
              <a:ext uri="{FF2B5EF4-FFF2-40B4-BE49-F238E27FC236}">
                <a16:creationId xmlns:a16="http://schemas.microsoft.com/office/drawing/2014/main" id="{969A7746-052E-46A7-9E3F-24194C23AF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7710" y="1196365"/>
            <a:ext cx="3743271" cy="2491949"/>
          </a:xfrm>
          <a:prstGeom prst="rect">
            <a:avLst/>
          </a:prstGeom>
        </p:spPr>
      </p:pic>
    </p:spTree>
    <p:extLst>
      <p:ext uri="{BB962C8B-B14F-4D97-AF65-F5344CB8AC3E}">
        <p14:creationId xmlns:p14="http://schemas.microsoft.com/office/powerpoint/2010/main" val="812728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3E54FE-CE26-9848-8058-080FDDDD75E1}"/>
              </a:ext>
            </a:extLst>
          </p:cNvPr>
          <p:cNvSpPr>
            <a:spLocks noGrp="1"/>
          </p:cNvSpPr>
          <p:nvPr>
            <p:ph type="body" sz="quarter" idx="15"/>
          </p:nvPr>
        </p:nvSpPr>
        <p:spPr/>
        <p:txBody>
          <a:bodyPr/>
          <a:lstStyle/>
          <a:p>
            <a:r>
              <a:rPr lang="en-US" dirty="0"/>
              <a:t>CPP 14 and Beyond</a:t>
            </a:r>
          </a:p>
        </p:txBody>
      </p:sp>
      <p:pic>
        <p:nvPicPr>
          <p:cNvPr id="5" name="Picture 4">
            <a:extLst>
              <a:ext uri="{FF2B5EF4-FFF2-40B4-BE49-F238E27FC236}">
                <a16:creationId xmlns:a16="http://schemas.microsoft.com/office/drawing/2014/main" id="{C933E1D8-3DFE-BD35-75A1-539D61DCAF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4907" y="622107"/>
            <a:ext cx="3178866" cy="3178866"/>
          </a:xfrm>
          <a:prstGeom prst="rect">
            <a:avLst/>
          </a:prstGeom>
        </p:spPr>
      </p:pic>
      <p:sp>
        <p:nvSpPr>
          <p:cNvPr id="2" name="TextBox 1">
            <a:extLst>
              <a:ext uri="{FF2B5EF4-FFF2-40B4-BE49-F238E27FC236}">
                <a16:creationId xmlns:a16="http://schemas.microsoft.com/office/drawing/2014/main" id="{554E0B3C-7F24-B88D-C24A-D4E325D2B975}"/>
              </a:ext>
            </a:extLst>
          </p:cNvPr>
          <p:cNvSpPr txBox="1"/>
          <p:nvPr/>
        </p:nvSpPr>
        <p:spPr>
          <a:xfrm>
            <a:off x="342047" y="1181100"/>
            <a:ext cx="6069144" cy="1873661"/>
          </a:xfrm>
          <a:prstGeom prst="rect">
            <a:avLst/>
          </a:prstGeom>
          <a:noFill/>
        </p:spPr>
        <p:txBody>
          <a:bodyPr wrap="square" lIns="0" tIns="0" rIns="0" bIns="0" rtlCol="0">
            <a:noAutofit/>
          </a:bodyPr>
          <a:lstStyle/>
          <a:p>
            <a:pPr marL="285750" indent="-285750" fontAlgn="auto">
              <a:lnSpc>
                <a:spcPts val="2299"/>
              </a:lnSpc>
              <a:spcBef>
                <a:spcPts val="500"/>
              </a:spcBef>
              <a:spcAft>
                <a:spcPts val="0"/>
              </a:spcAft>
              <a:buSzPct val="75000"/>
              <a:buFont typeface="Wingdings 3" panose="05040102010807070707" pitchFamily="18" charset="2"/>
              <a:buChar char="u"/>
            </a:pPr>
            <a:r>
              <a:rPr lang="en-US" kern="0" dirty="0">
                <a:solidFill>
                  <a:srgbClr val="000000"/>
                </a:solidFill>
              </a:rPr>
              <a:t> All CPP 14 devices and beyond are embedded Linux</a:t>
            </a:r>
          </a:p>
          <a:p>
            <a:pPr marL="696887" lvl="1" indent="-285750" fontAlgn="auto">
              <a:lnSpc>
                <a:spcPts val="2299"/>
              </a:lnSpc>
              <a:spcBef>
                <a:spcPts val="500"/>
              </a:spcBef>
              <a:spcAft>
                <a:spcPts val="0"/>
              </a:spcAft>
              <a:buSzPct val="75000"/>
              <a:buFont typeface="Wingdings 3" panose="05040102010807070707" pitchFamily="18" charset="2"/>
              <a:buChar char="u"/>
            </a:pPr>
            <a:r>
              <a:rPr lang="en-US" kern="0" dirty="0">
                <a:solidFill>
                  <a:srgbClr val="000000"/>
                </a:solidFill>
              </a:rPr>
              <a:t>Embedded Ambarella SDK</a:t>
            </a:r>
          </a:p>
          <a:p>
            <a:pPr marL="696887" lvl="1" indent="-285750" fontAlgn="auto">
              <a:lnSpc>
                <a:spcPts val="2299"/>
              </a:lnSpc>
              <a:spcBef>
                <a:spcPts val="500"/>
              </a:spcBef>
              <a:spcAft>
                <a:spcPts val="0"/>
              </a:spcAft>
              <a:buSzPct val="75000"/>
              <a:buFont typeface="Wingdings 3" panose="05040102010807070707" pitchFamily="18" charset="2"/>
              <a:buChar char="u"/>
            </a:pPr>
            <a:r>
              <a:rPr lang="en-US" kern="0" dirty="0">
                <a:solidFill>
                  <a:srgbClr val="000000"/>
                </a:solidFill>
              </a:rPr>
              <a:t>Three stage secure boot  </a:t>
            </a:r>
          </a:p>
          <a:p>
            <a:pPr marL="696887" lvl="1" indent="-285750" fontAlgn="auto">
              <a:lnSpc>
                <a:spcPts val="2299"/>
              </a:lnSpc>
              <a:spcBef>
                <a:spcPts val="500"/>
              </a:spcBef>
              <a:spcAft>
                <a:spcPts val="0"/>
              </a:spcAft>
              <a:buSzPct val="75000"/>
              <a:buFont typeface="Wingdings 3" panose="05040102010807070707" pitchFamily="18" charset="2"/>
              <a:buChar char="u"/>
            </a:pPr>
            <a:r>
              <a:rPr lang="en-US" kern="0" dirty="0">
                <a:solidFill>
                  <a:srgbClr val="000000"/>
                </a:solidFill>
              </a:rPr>
              <a:t>Migrating to Ubuntu Q3 2022  </a:t>
            </a:r>
          </a:p>
        </p:txBody>
      </p:sp>
      <p:pic>
        <p:nvPicPr>
          <p:cNvPr id="4" name="Picture 3">
            <a:extLst>
              <a:ext uri="{FF2B5EF4-FFF2-40B4-BE49-F238E27FC236}">
                <a16:creationId xmlns:a16="http://schemas.microsoft.com/office/drawing/2014/main" id="{9BE9150F-2C2D-E045-3AB9-2C6CEE8EFE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8557" y="4062175"/>
            <a:ext cx="3728457" cy="1235952"/>
          </a:xfrm>
          <a:prstGeom prst="rect">
            <a:avLst/>
          </a:prstGeom>
        </p:spPr>
      </p:pic>
      <p:pic>
        <p:nvPicPr>
          <p:cNvPr id="7" name="Picture 6">
            <a:extLst>
              <a:ext uri="{FF2B5EF4-FFF2-40B4-BE49-F238E27FC236}">
                <a16:creationId xmlns:a16="http://schemas.microsoft.com/office/drawing/2014/main" id="{8D6F4D7A-0B98-ADF2-0BE0-9D084F9F4F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168" y="3054761"/>
            <a:ext cx="4665054" cy="2231113"/>
          </a:xfrm>
          <a:prstGeom prst="rect">
            <a:avLst/>
          </a:prstGeom>
        </p:spPr>
      </p:pic>
    </p:spTree>
    <p:extLst>
      <p:ext uri="{BB962C8B-B14F-4D97-AF65-F5344CB8AC3E}">
        <p14:creationId xmlns:p14="http://schemas.microsoft.com/office/powerpoint/2010/main" val="3991258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570" y="379065"/>
            <a:ext cx="10448112" cy="388700"/>
          </a:xfrm>
        </p:spPr>
        <p:txBody>
          <a:bodyPr>
            <a:noAutofit/>
          </a:bodyPr>
          <a:lstStyle/>
          <a:p>
            <a:r>
              <a:rPr lang="en-US" dirty="0">
                <a:solidFill>
                  <a:schemeClr val="tx1"/>
                </a:solidFill>
              </a:rPr>
              <a:t>Hardened Crypto Co-Processor (2004)</a:t>
            </a:r>
            <a:br>
              <a:rPr lang="en-US" dirty="0"/>
            </a:br>
            <a:endParaRPr lang="en-US" dirty="0"/>
          </a:p>
        </p:txBody>
      </p:sp>
      <p:sp>
        <p:nvSpPr>
          <p:cNvPr id="3" name="Rectangle 2"/>
          <p:cNvSpPr/>
          <p:nvPr/>
        </p:nvSpPr>
        <p:spPr>
          <a:xfrm>
            <a:off x="230933" y="1214063"/>
            <a:ext cx="9212283" cy="1354217"/>
          </a:xfrm>
          <a:prstGeom prst="rect">
            <a:avLst/>
          </a:prstGeom>
        </p:spPr>
        <p:txBody>
          <a:bodyPr wrap="square">
            <a:spAutoFit/>
          </a:bodyPr>
          <a:lstStyle/>
          <a:p>
            <a:pPr marL="285750" indent="-285750">
              <a:spcBef>
                <a:spcPts val="600"/>
              </a:spcBef>
              <a:buSzPct val="75000"/>
              <a:buFont typeface="Wingdings 3" panose="05040102010807070707" pitchFamily="18" charset="2"/>
              <a:buChar char="u"/>
            </a:pPr>
            <a:r>
              <a:rPr lang="en-US" dirty="0">
                <a:latin typeface="Arial" panose="020B0604020202020204" pitchFamily="34" charset="0"/>
                <a:ea typeface="Times New Roman" panose="02020603050405020304" pitchFamily="18" charset="0"/>
                <a:cs typeface="Arial" panose="020B0604020202020204" pitchFamily="34" charset="0"/>
              </a:rPr>
              <a:t>The Crypto Co-Processor (CCP) is similar to a TPM and a HSM:</a:t>
            </a:r>
          </a:p>
          <a:p>
            <a:pPr marL="696887" lvl="1" indent="-285750">
              <a:spcBef>
                <a:spcPts val="600"/>
              </a:spcBef>
              <a:buSzPct val="75000"/>
              <a:buFont typeface="Wingdings 3" panose="05040102010807070707" pitchFamily="18" charset="2"/>
              <a:buChar char="u"/>
            </a:pPr>
            <a:r>
              <a:rPr lang="en-US" dirty="0">
                <a:latin typeface="Arial" panose="020B0604020202020204" pitchFamily="34" charset="0"/>
                <a:cs typeface="Arial" panose="020B0604020202020204" pitchFamily="34" charset="0"/>
              </a:rPr>
              <a:t>More secure than a TPM </a:t>
            </a:r>
          </a:p>
          <a:p>
            <a:pPr marL="696887" lvl="1" indent="-285750">
              <a:spcBef>
                <a:spcPts val="600"/>
              </a:spcBef>
              <a:buSzPct val="75000"/>
              <a:buFont typeface="Wingdings 3" panose="05040102010807070707" pitchFamily="18" charset="2"/>
              <a:buChar char="u"/>
            </a:pPr>
            <a:r>
              <a:rPr lang="en-US" dirty="0">
                <a:latin typeface="Arial" panose="020B0604020202020204" pitchFamily="34" charset="0"/>
                <a:cs typeface="Arial" panose="020B0604020202020204" pitchFamily="34" charset="0"/>
              </a:rPr>
              <a:t>Less processing power than HSM</a:t>
            </a:r>
          </a:p>
          <a:p>
            <a:pPr marL="696887" lvl="1"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6559367" y="1827808"/>
            <a:ext cx="4179325" cy="2618027"/>
          </a:xfrm>
          <a:prstGeom prst="rect">
            <a:avLst/>
          </a:prstGeom>
        </p:spPr>
      </p:pic>
      <p:sp>
        <p:nvSpPr>
          <p:cNvPr id="5" name="Rectangle 4"/>
          <p:cNvSpPr/>
          <p:nvPr/>
        </p:nvSpPr>
        <p:spPr>
          <a:xfrm>
            <a:off x="312570" y="2609554"/>
            <a:ext cx="6108550" cy="922856"/>
          </a:xfrm>
          <a:prstGeom prst="rect">
            <a:avLst/>
          </a:prstGeom>
        </p:spPr>
        <p:txBody>
          <a:bodyPr wrap="square">
            <a:spAutoFit/>
          </a:bodyPr>
          <a:lstStyle/>
          <a:p>
            <a:pPr marL="285750" indent="-285750">
              <a:spcBef>
                <a:spcPts val="600"/>
              </a:spcBef>
              <a:buSzPct val="75000"/>
              <a:buFont typeface="Wingdings 3" panose="05040102010807070707" pitchFamily="18" charset="2"/>
              <a:buChar char="u"/>
            </a:pPr>
            <a:r>
              <a:rPr lang="en-US" dirty="0">
                <a:latin typeface="Arial" panose="020B0604020202020204" pitchFamily="34" charset="0"/>
                <a:ea typeface="Times New Roman" panose="02020603050405020304" pitchFamily="18" charset="0"/>
                <a:cs typeface="Arial" panose="020B0604020202020204" pitchFamily="34" charset="0"/>
              </a:rPr>
              <a:t>Crypto Co-Processor is a dedicated, hardened, self-contained processor chip that is responsible for several key functions inside the camera</a:t>
            </a:r>
            <a:endParaRPr lang="en-US" dirty="0">
              <a:latin typeface="Arial" panose="020B0604020202020204" pitchFamily="34" charset="0"/>
              <a:cs typeface="Arial" panose="020B0604020202020204" pitchFamily="34" charset="0"/>
            </a:endParaRPr>
          </a:p>
        </p:txBody>
      </p:sp>
      <p:sp>
        <p:nvSpPr>
          <p:cNvPr id="6" name="Rectangle 5"/>
          <p:cNvSpPr/>
          <p:nvPr/>
        </p:nvSpPr>
        <p:spPr>
          <a:xfrm>
            <a:off x="291565" y="3857334"/>
            <a:ext cx="6267802" cy="645999"/>
          </a:xfrm>
          <a:prstGeom prst="rect">
            <a:avLst/>
          </a:prstGeom>
        </p:spPr>
        <p:txBody>
          <a:bodyPr wrap="square">
            <a:spAutoFit/>
          </a:bodyPr>
          <a:lstStyle/>
          <a:p>
            <a:pPr marL="285750" indent="-285750">
              <a:spcBef>
                <a:spcPts val="600"/>
              </a:spcBef>
              <a:spcAft>
                <a:spcPts val="0"/>
              </a:spcAft>
              <a:buSzPct val="75000"/>
              <a:buFont typeface="Wingdings 3" panose="05040102010807070707" pitchFamily="18" charset="2"/>
              <a:buChar char="u"/>
            </a:pPr>
            <a:r>
              <a:rPr lang="en-US" dirty="0">
                <a:latin typeface="Arial" panose="020B0604020202020204" pitchFamily="34" charset="0"/>
                <a:ea typeface="Times New Roman" panose="02020603050405020304" pitchFamily="18" charset="0"/>
                <a:cs typeface="Arial" panose="020B0604020202020204" pitchFamily="34" charset="0"/>
              </a:rPr>
              <a:t>The CCP communicates with the camera's firmware via an internal secure app (encrypted)</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25611" y="3136821"/>
            <a:ext cx="1731444" cy="1153569"/>
          </a:xfrm>
          <a:prstGeom prst="rect">
            <a:avLst/>
          </a:prstGeom>
        </p:spPr>
      </p:pic>
      <p:sp>
        <p:nvSpPr>
          <p:cNvPr id="12" name="TextBox 11">
            <a:extLst>
              <a:ext uri="{FF2B5EF4-FFF2-40B4-BE49-F238E27FC236}">
                <a16:creationId xmlns:a16="http://schemas.microsoft.com/office/drawing/2014/main" id="{197C6EF2-AD6F-3E95-1706-59B0FE84435A}"/>
              </a:ext>
            </a:extLst>
          </p:cNvPr>
          <p:cNvSpPr txBox="1"/>
          <p:nvPr/>
        </p:nvSpPr>
        <p:spPr>
          <a:xfrm>
            <a:off x="492393" y="4828257"/>
            <a:ext cx="3429000" cy="426027"/>
          </a:xfrm>
          <a:prstGeom prst="rect">
            <a:avLst/>
          </a:prstGeom>
          <a:noFill/>
        </p:spPr>
        <p:txBody>
          <a:bodyPr wrap="square" lIns="0" tIns="0" rIns="0" bIns="0" rtlCol="0">
            <a:noAutofit/>
          </a:bodyPr>
          <a:lstStyle/>
          <a:p>
            <a:pPr marR="0" defTabSz="914400" eaLnBrk="1" fontAlgn="auto" latinLnBrk="0" hangingPunct="1">
              <a:lnSpc>
                <a:spcPts val="2300"/>
              </a:lnSpc>
              <a:spcBef>
                <a:spcPts val="500"/>
              </a:spcBef>
              <a:spcAft>
                <a:spcPts val="0"/>
              </a:spcAft>
              <a:buClrTx/>
              <a:buSzTx/>
              <a:buFontTx/>
              <a:buNone/>
              <a:tabLst/>
            </a:pPr>
            <a:r>
              <a:rPr lang="en-US" kern="0" dirty="0">
                <a:solidFill>
                  <a:srgbClr val="C00000"/>
                </a:solidFill>
              </a:rPr>
              <a:t>Up to and including CPP 7.3</a:t>
            </a:r>
            <a:endParaRPr kumimoji="0" lang="en-US" sz="1800" b="0" u="none" strike="noStrike" kern="0" cap="none" spc="0" normalizeH="0" baseline="0" noProof="0" dirty="0">
              <a:ln>
                <a:noFill/>
              </a:ln>
              <a:solidFill>
                <a:srgbClr val="C00000"/>
              </a:solidFill>
              <a:effectLst/>
              <a:uLnTx/>
              <a:uFillTx/>
            </a:endParaRPr>
          </a:p>
        </p:txBody>
      </p:sp>
    </p:spTree>
    <p:extLst>
      <p:ext uri="{BB962C8B-B14F-4D97-AF65-F5344CB8AC3E}">
        <p14:creationId xmlns:p14="http://schemas.microsoft.com/office/powerpoint/2010/main" val="355025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BEB30245-3070-0E98-785D-5C9C865C3356}"/>
              </a:ext>
            </a:extLst>
          </p:cNvPr>
          <p:cNvSpPr txBox="1">
            <a:spLocks/>
          </p:cNvSpPr>
          <p:nvPr/>
        </p:nvSpPr>
        <p:spPr>
          <a:xfrm>
            <a:off x="259200" y="259200"/>
            <a:ext cx="10450800" cy="388800"/>
          </a:xfrm>
          <a:prstGeom prst="rect">
            <a:avLst/>
          </a:prstGeom>
        </p:spPr>
        <p:txBody>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fontAlgn="auto">
              <a:spcAft>
                <a:spcPts val="0"/>
              </a:spcAft>
              <a:buNone/>
            </a:pPr>
            <a:r>
              <a:rPr lang="en-US" sz="2800" dirty="0"/>
              <a:t>Secure Element: CPP 13 and 14 Devices </a:t>
            </a:r>
          </a:p>
        </p:txBody>
      </p:sp>
      <p:pic>
        <p:nvPicPr>
          <p:cNvPr id="6" name="Graphic 5">
            <a:extLst>
              <a:ext uri="{FF2B5EF4-FFF2-40B4-BE49-F238E27FC236}">
                <a16:creationId xmlns:a16="http://schemas.microsoft.com/office/drawing/2014/main" id="{F547938E-9944-1436-1883-E70D07FBE183}"/>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73317" y="1802174"/>
            <a:ext cx="2566263" cy="2566263"/>
          </a:xfrm>
          <a:prstGeom prst="rect">
            <a:avLst/>
          </a:prstGeom>
        </p:spPr>
      </p:pic>
      <p:sp>
        <p:nvSpPr>
          <p:cNvPr id="11" name="TextBox 10">
            <a:extLst>
              <a:ext uri="{FF2B5EF4-FFF2-40B4-BE49-F238E27FC236}">
                <a16:creationId xmlns:a16="http://schemas.microsoft.com/office/drawing/2014/main" id="{F9749CD4-F3B3-0E1A-3D76-CACC42C762A0}"/>
              </a:ext>
            </a:extLst>
          </p:cNvPr>
          <p:cNvSpPr txBox="1"/>
          <p:nvPr/>
        </p:nvSpPr>
        <p:spPr>
          <a:xfrm>
            <a:off x="410845" y="1076759"/>
            <a:ext cx="3749675" cy="388800"/>
          </a:xfrm>
          <a:prstGeom prst="rect">
            <a:avLst/>
          </a:prstGeom>
          <a:noFill/>
        </p:spPr>
        <p:txBody>
          <a:bodyPr wrap="square" lIns="0" tIns="0" rIns="0" bIns="0" rtlCol="0">
            <a:noAutofit/>
          </a:bodyPr>
          <a:lstStyle/>
          <a:p>
            <a:pPr marL="285750" marR="0" indent="-285750" defTabSz="914400" eaLnBrk="1" fontAlgn="auto" latinLnBrk="0" hangingPunct="1">
              <a:lnSpc>
                <a:spcPts val="2300"/>
              </a:lnSpc>
              <a:spcBef>
                <a:spcPts val="500"/>
              </a:spcBef>
              <a:spcAft>
                <a:spcPts val="0"/>
              </a:spcAft>
              <a:buClrTx/>
              <a:buSzPct val="75000"/>
              <a:buFont typeface="Wingdings 3" panose="05040102010807070707" pitchFamily="18" charset="2"/>
              <a:buChar char="u"/>
              <a:tabLst/>
            </a:pPr>
            <a:r>
              <a:rPr kumimoji="0" lang="en-US" sz="1800" b="0" i="0" u="none" strike="noStrike" kern="0" cap="none" spc="0" normalizeH="0" baseline="0" noProof="0" dirty="0">
                <a:ln>
                  <a:noFill/>
                </a:ln>
                <a:solidFill>
                  <a:srgbClr val="000000"/>
                </a:solidFill>
                <a:effectLst/>
                <a:uLnTx/>
                <a:uFillTx/>
              </a:rPr>
              <a:t>Why did we upgrade? </a:t>
            </a:r>
          </a:p>
        </p:txBody>
      </p:sp>
      <p:sp>
        <p:nvSpPr>
          <p:cNvPr id="13" name="TextBox 12">
            <a:extLst>
              <a:ext uri="{FF2B5EF4-FFF2-40B4-BE49-F238E27FC236}">
                <a16:creationId xmlns:a16="http://schemas.microsoft.com/office/drawing/2014/main" id="{7BCDA13B-C691-3F28-E932-8D251E0D3686}"/>
              </a:ext>
            </a:extLst>
          </p:cNvPr>
          <p:cNvSpPr txBox="1"/>
          <p:nvPr/>
        </p:nvSpPr>
        <p:spPr>
          <a:xfrm>
            <a:off x="259200" y="1577475"/>
            <a:ext cx="7494095" cy="2416046"/>
          </a:xfrm>
          <a:prstGeom prst="rect">
            <a:avLst/>
          </a:prstGeom>
          <a:noFill/>
        </p:spPr>
        <p:txBody>
          <a:bodyPr wrap="square">
            <a:spAutoFit/>
          </a:bodyPr>
          <a:lstStyle/>
          <a:p>
            <a:pPr marL="696887" lvl="1" indent="-285750" fontAlgn="auto">
              <a:lnSpc>
                <a:spcPct val="100000"/>
              </a:lnSpc>
              <a:spcAft>
                <a:spcPts val="0"/>
              </a:spcAft>
              <a:buClr>
                <a:srgbClr val="000000"/>
              </a:buClr>
              <a:buSzPct val="75000"/>
              <a:buFont typeface="Wingdings 3" panose="05040102010807070707" pitchFamily="18" charset="2"/>
              <a:buChar char="u"/>
            </a:pPr>
            <a:r>
              <a:rPr lang="en-US" dirty="0"/>
              <a:t>Independently certified with Assurance Level (EAL) 6+ based on Common Criteria for Information Technology Security Evaluation</a:t>
            </a:r>
          </a:p>
          <a:p>
            <a:pPr marL="696887" lvl="1" indent="-285750" fontAlgn="auto">
              <a:lnSpc>
                <a:spcPct val="100000"/>
              </a:lnSpc>
              <a:spcAft>
                <a:spcPts val="0"/>
              </a:spcAft>
              <a:buClr>
                <a:srgbClr val="000000"/>
              </a:buClr>
              <a:buSzPct val="75000"/>
              <a:buFont typeface="Wingdings 3" panose="05040102010807070707" pitchFamily="18" charset="2"/>
              <a:buChar char="u"/>
            </a:pPr>
            <a:endParaRPr lang="en-US" dirty="0"/>
          </a:p>
          <a:p>
            <a:pPr marL="696887" lvl="1" indent="-285750" fontAlgn="auto">
              <a:lnSpc>
                <a:spcPct val="100000"/>
              </a:lnSpc>
              <a:spcAft>
                <a:spcPts val="0"/>
              </a:spcAft>
              <a:buClr>
                <a:srgbClr val="000000"/>
              </a:buClr>
              <a:buSzPct val="75000"/>
              <a:buFont typeface="Wingdings 3" panose="05040102010807070707" pitchFamily="18" charset="2"/>
              <a:buChar char="u"/>
            </a:pPr>
            <a:r>
              <a:rPr lang="en-US" dirty="0"/>
              <a:t>Cryptography with up to 4096 bit RSA keys for up to TLS1.3 and device identity </a:t>
            </a:r>
          </a:p>
          <a:p>
            <a:pPr fontAlgn="auto">
              <a:lnSpc>
                <a:spcPts val="1480"/>
              </a:lnSpc>
              <a:spcBef>
                <a:spcPts val="0"/>
              </a:spcBef>
              <a:spcAft>
                <a:spcPts val="0"/>
              </a:spcAft>
              <a:buClr>
                <a:srgbClr val="67B419"/>
              </a:buClr>
              <a:buSzPct val="75000"/>
            </a:pPr>
            <a:endParaRPr lang="en-US" dirty="0"/>
          </a:p>
          <a:p>
            <a:pPr marL="285750" indent="-285750" fontAlgn="auto">
              <a:lnSpc>
                <a:spcPts val="1480"/>
              </a:lnSpc>
              <a:spcBef>
                <a:spcPts val="0"/>
              </a:spcBef>
              <a:spcAft>
                <a:spcPts val="0"/>
              </a:spcAft>
              <a:buClr>
                <a:srgbClr val="67B419"/>
              </a:buClr>
              <a:buSzPct val="75000"/>
              <a:buFont typeface="Wingdings 3" panose="05040102010807070707" pitchFamily="18" charset="2"/>
              <a:buChar char="u"/>
            </a:pPr>
            <a:endParaRPr lang="en-US" dirty="0"/>
          </a:p>
          <a:p>
            <a:pPr marL="696887" lvl="1" indent="-285750" fontAlgn="auto">
              <a:lnSpc>
                <a:spcPct val="100000"/>
              </a:lnSpc>
              <a:spcAft>
                <a:spcPts val="0"/>
              </a:spcAft>
              <a:buClr>
                <a:srgbClr val="000000"/>
              </a:buClr>
              <a:buSzPct val="75000"/>
              <a:buFont typeface="Wingdings 3" panose="05040102010807070707" pitchFamily="18" charset="2"/>
              <a:buChar char="u"/>
            </a:pPr>
            <a:r>
              <a:rPr lang="en-US" dirty="0"/>
              <a:t>DES/AES/PKI crypto-coprocessors</a:t>
            </a:r>
            <a:br>
              <a:rPr lang="en-US" sz="1800" dirty="0"/>
            </a:br>
            <a:endParaRPr lang="en-US" dirty="0"/>
          </a:p>
        </p:txBody>
      </p:sp>
    </p:spTree>
    <p:extLst>
      <p:ext uri="{BB962C8B-B14F-4D97-AF65-F5344CB8AC3E}">
        <p14:creationId xmlns:p14="http://schemas.microsoft.com/office/powerpoint/2010/main" val="276206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F5B9C1-F103-2353-637C-15267F1F9EAD}"/>
              </a:ext>
            </a:extLst>
          </p:cNvPr>
          <p:cNvSpPr txBox="1"/>
          <p:nvPr/>
        </p:nvSpPr>
        <p:spPr>
          <a:xfrm>
            <a:off x="1417536" y="4691058"/>
            <a:ext cx="8134549" cy="369204"/>
          </a:xfrm>
          <a:prstGeom prst="rect">
            <a:avLst/>
          </a:prstGeom>
          <a:noFill/>
        </p:spPr>
        <p:txBody>
          <a:bodyPr wrap="square" rtlCol="0">
            <a:spAutoFit/>
          </a:bodyPr>
          <a:lstStyle/>
          <a:p>
            <a:r>
              <a:rPr lang="en-US" sz="1799" dirty="0"/>
              <a:t>Certifications: A+, Net+, MCSE, CCNA, CWNA, SNIA</a:t>
            </a:r>
          </a:p>
        </p:txBody>
      </p:sp>
      <p:sp>
        <p:nvSpPr>
          <p:cNvPr id="4" name="TextBox 3">
            <a:extLst>
              <a:ext uri="{FF2B5EF4-FFF2-40B4-BE49-F238E27FC236}">
                <a16:creationId xmlns:a16="http://schemas.microsoft.com/office/drawing/2014/main" id="{B22BD073-D9B9-EB46-C3AC-5319504550D8}"/>
              </a:ext>
            </a:extLst>
          </p:cNvPr>
          <p:cNvSpPr txBox="1"/>
          <p:nvPr/>
        </p:nvSpPr>
        <p:spPr>
          <a:xfrm>
            <a:off x="1417537" y="3933417"/>
            <a:ext cx="8134549" cy="646074"/>
          </a:xfrm>
          <a:prstGeom prst="rect">
            <a:avLst/>
          </a:prstGeom>
          <a:noFill/>
        </p:spPr>
        <p:txBody>
          <a:bodyPr wrap="square" rtlCol="0">
            <a:spAutoFit/>
          </a:bodyPr>
          <a:lstStyle/>
          <a:p>
            <a:r>
              <a:rPr lang="en-US" sz="1799" dirty="0"/>
              <a:t>USMC Medically Retired Veteran 2001 </a:t>
            </a:r>
          </a:p>
          <a:p>
            <a:pPr marL="285750" indent="-285750">
              <a:buFont typeface="Arial" panose="020B0604020202020204" pitchFamily="34" charset="0"/>
              <a:buChar char="•"/>
            </a:pPr>
            <a:r>
              <a:rPr lang="en-US" sz="1799" dirty="0"/>
              <a:t>Video Industry since 2001 and with Bosch since 2005</a:t>
            </a:r>
          </a:p>
        </p:txBody>
      </p:sp>
      <p:pic>
        <p:nvPicPr>
          <p:cNvPr id="5" name="Picture 4">
            <a:extLst>
              <a:ext uri="{FF2B5EF4-FFF2-40B4-BE49-F238E27FC236}">
                <a16:creationId xmlns:a16="http://schemas.microsoft.com/office/drawing/2014/main" id="{E4D68E47-0B0B-30A6-2B96-6AADFE9CC2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449" y="1260000"/>
            <a:ext cx="2428821" cy="2421123"/>
          </a:xfrm>
          <a:prstGeom prst="rect">
            <a:avLst/>
          </a:prstGeom>
        </p:spPr>
      </p:pic>
      <p:sp>
        <p:nvSpPr>
          <p:cNvPr id="6" name="TextBox 5">
            <a:extLst>
              <a:ext uri="{FF2B5EF4-FFF2-40B4-BE49-F238E27FC236}">
                <a16:creationId xmlns:a16="http://schemas.microsoft.com/office/drawing/2014/main" id="{0D2E48E2-E526-D7E6-577D-7C1065B55BC6}"/>
              </a:ext>
            </a:extLst>
          </p:cNvPr>
          <p:cNvSpPr txBox="1"/>
          <p:nvPr/>
        </p:nvSpPr>
        <p:spPr>
          <a:xfrm>
            <a:off x="3131119" y="1294953"/>
            <a:ext cx="7630639" cy="1753557"/>
          </a:xfrm>
          <a:prstGeom prst="rect">
            <a:avLst/>
          </a:prstGeom>
          <a:noFill/>
        </p:spPr>
        <p:txBody>
          <a:bodyPr wrap="square" rtlCol="0">
            <a:spAutoFit/>
          </a:bodyPr>
          <a:lstStyle/>
          <a:p>
            <a:r>
              <a:rPr lang="en-US" sz="1799" dirty="0"/>
              <a:t>David Brent: Network Video and Cyber Security Training Engineer, North America:</a:t>
            </a:r>
          </a:p>
          <a:p>
            <a:endParaRPr lang="en-US" sz="1799" dirty="0"/>
          </a:p>
          <a:p>
            <a:pPr marL="285652" indent="-285652">
              <a:buFont typeface="Arial" panose="020B0604020202020204" pitchFamily="34" charset="0"/>
              <a:buChar char="•"/>
            </a:pPr>
            <a:r>
              <a:rPr lang="en-US" sz="1799" dirty="0"/>
              <a:t>AS:  Networking</a:t>
            </a:r>
          </a:p>
          <a:p>
            <a:pPr marL="285652" indent="-285652">
              <a:buFont typeface="Arial" panose="020B0604020202020204" pitchFamily="34" charset="0"/>
              <a:buChar char="•"/>
            </a:pPr>
            <a:r>
              <a:rPr lang="en-US" sz="1799" dirty="0"/>
              <a:t>BS: CFDI</a:t>
            </a:r>
          </a:p>
          <a:p>
            <a:pPr marL="285652" indent="-285652">
              <a:buFont typeface="Arial" panose="020B0604020202020204" pitchFamily="34" charset="0"/>
              <a:buChar char="•"/>
            </a:pPr>
            <a:r>
              <a:rPr lang="en-US" sz="1799" dirty="0"/>
              <a:t>MS: Data and Cyber Security </a:t>
            </a:r>
          </a:p>
        </p:txBody>
      </p:sp>
      <p:sp>
        <p:nvSpPr>
          <p:cNvPr id="7" name="Title 1">
            <a:extLst>
              <a:ext uri="{FF2B5EF4-FFF2-40B4-BE49-F238E27FC236}">
                <a16:creationId xmlns:a16="http://schemas.microsoft.com/office/drawing/2014/main" id="{466CEE11-083E-C8F2-E51C-FFB7E3A60C73}"/>
              </a:ext>
            </a:extLst>
          </p:cNvPr>
          <p:cNvSpPr txBox="1">
            <a:spLocks/>
          </p:cNvSpPr>
          <p:nvPr/>
        </p:nvSpPr>
        <p:spPr>
          <a:xfrm>
            <a:off x="284976" y="394854"/>
            <a:ext cx="5125225" cy="388700"/>
          </a:xfrm>
          <a:prstGeom prst="rect">
            <a:avLst/>
          </a:prstGeom>
        </p:spPr>
        <p:txBody>
          <a:bodyPr/>
          <a:lstStyle>
            <a:lvl1pPr algn="l" defTabSz="914333" rtl="0" eaLnBrk="1" latinLnBrk="0" hangingPunct="1">
              <a:lnSpc>
                <a:spcPct val="89000"/>
              </a:lnSpc>
              <a:spcBef>
                <a:spcPct val="0"/>
              </a:spcBef>
              <a:buNone/>
              <a:defRPr sz="2800" kern="1200">
                <a:solidFill>
                  <a:schemeClr val="accent1"/>
                </a:solidFill>
                <a:latin typeface="+mj-lt"/>
                <a:ea typeface="+mj-ea"/>
                <a:cs typeface="+mj-cs"/>
              </a:defRPr>
            </a:lvl1pPr>
          </a:lstStyle>
          <a:p>
            <a:pPr fontAlgn="auto">
              <a:spcAft>
                <a:spcPts val="0"/>
              </a:spcAft>
            </a:pPr>
            <a:r>
              <a:rPr lang="en-US" dirty="0">
                <a:solidFill>
                  <a:schemeClr val="tx1"/>
                </a:solidFill>
              </a:rPr>
              <a:t>Presenter Info </a:t>
            </a:r>
          </a:p>
        </p:txBody>
      </p:sp>
      <p:sp>
        <p:nvSpPr>
          <p:cNvPr id="8" name="TextBox 7">
            <a:extLst>
              <a:ext uri="{FF2B5EF4-FFF2-40B4-BE49-F238E27FC236}">
                <a16:creationId xmlns:a16="http://schemas.microsoft.com/office/drawing/2014/main" id="{031714B7-C4E3-97B3-2691-787B927A42FC}"/>
              </a:ext>
            </a:extLst>
          </p:cNvPr>
          <p:cNvSpPr txBox="1"/>
          <p:nvPr/>
        </p:nvSpPr>
        <p:spPr>
          <a:xfrm>
            <a:off x="1417536" y="5123281"/>
            <a:ext cx="8134549" cy="369204"/>
          </a:xfrm>
          <a:prstGeom prst="rect">
            <a:avLst/>
          </a:prstGeom>
          <a:noFill/>
        </p:spPr>
        <p:txBody>
          <a:bodyPr wrap="square" rtlCol="0">
            <a:spAutoFit/>
          </a:bodyPr>
          <a:lstStyle/>
          <a:p>
            <a:r>
              <a:rPr lang="en-US" sz="1799" dirty="0"/>
              <a:t>Contact info : david.brent@us.bosch.com</a:t>
            </a:r>
          </a:p>
        </p:txBody>
      </p:sp>
    </p:spTree>
    <p:extLst>
      <p:ext uri="{BB962C8B-B14F-4D97-AF65-F5344CB8AC3E}">
        <p14:creationId xmlns:p14="http://schemas.microsoft.com/office/powerpoint/2010/main" val="1869408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E597B76-ED75-A3E9-501D-A51E46AA73FB}"/>
              </a:ext>
            </a:extLst>
          </p:cNvPr>
          <p:cNvSpPr txBox="1">
            <a:spLocks/>
          </p:cNvSpPr>
          <p:nvPr/>
        </p:nvSpPr>
        <p:spPr>
          <a:xfrm>
            <a:off x="312570" y="379065"/>
            <a:ext cx="10448112" cy="388700"/>
          </a:xfrm>
          <a:prstGeom prst="rect">
            <a:avLst/>
          </a:prstGeom>
        </p:spPr>
        <p:txBody>
          <a:bodyPr>
            <a:noAutofit/>
          </a:bodyPr>
          <a:lstStyle>
            <a:lvl1pPr algn="l" defTabSz="914333" rtl="0" eaLnBrk="1" latinLnBrk="0" hangingPunct="1">
              <a:lnSpc>
                <a:spcPct val="89000"/>
              </a:lnSpc>
              <a:spcBef>
                <a:spcPct val="0"/>
              </a:spcBef>
              <a:buNone/>
              <a:defRPr sz="2800" kern="1200">
                <a:solidFill>
                  <a:schemeClr val="accent1"/>
                </a:solidFill>
                <a:latin typeface="+mj-lt"/>
                <a:ea typeface="+mj-ea"/>
                <a:cs typeface="+mj-cs"/>
              </a:defRPr>
            </a:lvl1pPr>
          </a:lstStyle>
          <a:p>
            <a:pPr fontAlgn="auto">
              <a:spcAft>
                <a:spcPts val="0"/>
              </a:spcAft>
            </a:pPr>
            <a:r>
              <a:rPr lang="en-US" dirty="0">
                <a:solidFill>
                  <a:schemeClr val="tx1"/>
                </a:solidFill>
              </a:rPr>
              <a:t>EAL:  Evaluation Assurance Level </a:t>
            </a:r>
            <a:br>
              <a:rPr lang="en-US" dirty="0"/>
            </a:br>
            <a:endParaRPr lang="en-US" dirty="0"/>
          </a:p>
        </p:txBody>
      </p:sp>
      <p:pic>
        <p:nvPicPr>
          <p:cNvPr id="5" name="Picture 4">
            <a:extLst>
              <a:ext uri="{FF2B5EF4-FFF2-40B4-BE49-F238E27FC236}">
                <a16:creationId xmlns:a16="http://schemas.microsoft.com/office/drawing/2014/main" id="{51E7ACC3-296B-FCFE-A835-96CC1F5162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1695" y="2324703"/>
            <a:ext cx="2704523" cy="2704523"/>
          </a:xfrm>
          <a:prstGeom prst="rect">
            <a:avLst/>
          </a:prstGeom>
        </p:spPr>
      </p:pic>
      <p:sp>
        <p:nvSpPr>
          <p:cNvPr id="7" name="TextBox 6">
            <a:extLst>
              <a:ext uri="{FF2B5EF4-FFF2-40B4-BE49-F238E27FC236}">
                <a16:creationId xmlns:a16="http://schemas.microsoft.com/office/drawing/2014/main" id="{2319A092-9FF4-4A6D-5510-1ABD516FD051}"/>
              </a:ext>
            </a:extLst>
          </p:cNvPr>
          <p:cNvSpPr txBox="1"/>
          <p:nvPr/>
        </p:nvSpPr>
        <p:spPr>
          <a:xfrm>
            <a:off x="401896" y="1249418"/>
            <a:ext cx="10358786" cy="1000274"/>
          </a:xfrm>
          <a:prstGeom prst="rect">
            <a:avLst/>
          </a:prstGeom>
          <a:noFill/>
        </p:spPr>
        <p:txBody>
          <a:bodyPr wrap="square">
            <a:spAutoFit/>
          </a:bodyPr>
          <a:lstStyle/>
          <a:p>
            <a:pPr marL="285750" indent="-285750">
              <a:spcBef>
                <a:spcPts val="600"/>
              </a:spcBef>
              <a:buSzPct val="75000"/>
              <a:buFont typeface="Wingdings 3" panose="05040102010807070707" pitchFamily="18" charset="2"/>
              <a:buChar char="u"/>
            </a:pPr>
            <a:r>
              <a:rPr lang="en-US" b="0" i="0" dirty="0">
                <a:solidFill>
                  <a:srgbClr val="202122"/>
                </a:solidFill>
                <a:effectLst/>
                <a:latin typeface="+mn-lt"/>
              </a:rPr>
              <a:t>EAL is a numerical grade assigned following the completion of a </a:t>
            </a:r>
            <a:r>
              <a:rPr lang="en-US" b="0" i="0" dirty="0">
                <a:effectLst/>
                <a:latin typeface="+mn-lt"/>
              </a:rPr>
              <a:t>Common Criteria </a:t>
            </a:r>
            <a:r>
              <a:rPr lang="en-US" dirty="0">
                <a:solidFill>
                  <a:srgbClr val="202122"/>
                </a:solidFill>
                <a:latin typeface="+mn-lt"/>
              </a:rPr>
              <a:t>S</a:t>
            </a:r>
            <a:r>
              <a:rPr lang="en-US" b="0" i="0" dirty="0">
                <a:solidFill>
                  <a:srgbClr val="202122"/>
                </a:solidFill>
                <a:effectLst/>
                <a:latin typeface="+mn-lt"/>
              </a:rPr>
              <a:t>ecurity </a:t>
            </a:r>
            <a:r>
              <a:rPr lang="en-US" dirty="0">
                <a:solidFill>
                  <a:srgbClr val="202122"/>
                </a:solidFill>
                <a:latin typeface="+mn-lt"/>
              </a:rPr>
              <a:t>E</a:t>
            </a:r>
            <a:r>
              <a:rPr lang="en-US" b="0" i="0" dirty="0">
                <a:solidFill>
                  <a:srgbClr val="202122"/>
                </a:solidFill>
                <a:effectLst/>
                <a:latin typeface="+mn-lt"/>
              </a:rPr>
              <a:t>valuation</a:t>
            </a:r>
          </a:p>
          <a:p>
            <a:pPr marL="568325" indent="-285750">
              <a:spcBef>
                <a:spcPts val="600"/>
              </a:spcBef>
              <a:buSzPct val="75000"/>
              <a:buFont typeface="Wingdings 3" panose="05040102010807070707" pitchFamily="18" charset="2"/>
              <a:buChar char="u"/>
            </a:pPr>
            <a:r>
              <a:rPr lang="en-US" u="none" strike="noStrike" dirty="0">
                <a:solidFill>
                  <a:srgbClr val="202122"/>
                </a:solidFill>
                <a:latin typeface="+mn-lt"/>
              </a:rPr>
              <a:t>I</a:t>
            </a:r>
            <a:r>
              <a:rPr lang="en-US" b="0" i="0" u="none" strike="noStrike" dirty="0">
                <a:effectLst/>
                <a:latin typeface="+mn-lt"/>
              </a:rPr>
              <a:t>nternational standard</a:t>
            </a:r>
            <a:r>
              <a:rPr lang="en-US" b="0" i="0" dirty="0">
                <a:effectLst/>
                <a:latin typeface="+mn-lt"/>
              </a:rPr>
              <a:t> </a:t>
            </a:r>
            <a:r>
              <a:rPr lang="en-US" b="0" i="0" dirty="0">
                <a:solidFill>
                  <a:srgbClr val="202122"/>
                </a:solidFill>
                <a:effectLst/>
                <a:latin typeface="+mn-lt"/>
              </a:rPr>
              <a:t>in effect since 1999</a:t>
            </a:r>
            <a:endParaRPr lang="en-US" dirty="0">
              <a:latin typeface="+mn-lt"/>
            </a:endParaRPr>
          </a:p>
        </p:txBody>
      </p:sp>
      <p:pic>
        <p:nvPicPr>
          <p:cNvPr id="6" name="Picture 5">
            <a:extLst>
              <a:ext uri="{FF2B5EF4-FFF2-40B4-BE49-F238E27FC236}">
                <a16:creationId xmlns:a16="http://schemas.microsoft.com/office/drawing/2014/main" id="{453BD111-0AB4-4C3C-AAB7-168B0AF90C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895" y="2375959"/>
            <a:ext cx="5493985" cy="3110441"/>
          </a:xfrm>
          <a:prstGeom prst="rect">
            <a:avLst/>
          </a:prstGeom>
        </p:spPr>
      </p:pic>
    </p:spTree>
    <p:extLst>
      <p:ext uri="{BB962C8B-B14F-4D97-AF65-F5344CB8AC3E}">
        <p14:creationId xmlns:p14="http://schemas.microsoft.com/office/powerpoint/2010/main" val="2723408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70F005-1F5C-16CA-8D8B-BDC6D0B8D94E}"/>
              </a:ext>
            </a:extLst>
          </p:cNvPr>
          <p:cNvSpPr>
            <a:spLocks noGrp="1"/>
          </p:cNvSpPr>
          <p:nvPr>
            <p:ph type="sldNum" sz="quarter" idx="12"/>
          </p:nvPr>
        </p:nvSpPr>
        <p:spPr/>
        <p:txBody>
          <a:bodyPr/>
          <a:lstStyle/>
          <a:p>
            <a:fld id="{4898AEC0-503E-4FA4-859C-D0F72D6E3F79}" type="slidenum">
              <a:rPr lang="de-DE" smtClean="0"/>
              <a:pPr/>
              <a:t>21</a:t>
            </a:fld>
            <a:endParaRPr lang="de-DE"/>
          </a:p>
        </p:txBody>
      </p:sp>
      <p:sp>
        <p:nvSpPr>
          <p:cNvPr id="3" name="Title 1">
            <a:extLst>
              <a:ext uri="{FF2B5EF4-FFF2-40B4-BE49-F238E27FC236}">
                <a16:creationId xmlns:a16="http://schemas.microsoft.com/office/drawing/2014/main" id="{7E77698B-E134-3C7A-4439-B1765B1E63C8}"/>
              </a:ext>
            </a:extLst>
          </p:cNvPr>
          <p:cNvSpPr txBox="1">
            <a:spLocks/>
          </p:cNvSpPr>
          <p:nvPr/>
        </p:nvSpPr>
        <p:spPr>
          <a:xfrm>
            <a:off x="312570" y="379065"/>
            <a:ext cx="10448112" cy="388700"/>
          </a:xfrm>
          <a:prstGeom prst="rect">
            <a:avLst/>
          </a:prstGeom>
        </p:spPr>
        <p:txBody>
          <a:bodyPr>
            <a:noAutofit/>
          </a:bodyPr>
          <a:lstStyle>
            <a:lvl1pPr algn="l" defTabSz="914333" rtl="0" eaLnBrk="1" latinLnBrk="0" hangingPunct="1">
              <a:lnSpc>
                <a:spcPct val="89000"/>
              </a:lnSpc>
              <a:spcBef>
                <a:spcPct val="0"/>
              </a:spcBef>
              <a:buNone/>
              <a:defRPr sz="2800" kern="1200">
                <a:solidFill>
                  <a:schemeClr val="accent1"/>
                </a:solidFill>
                <a:latin typeface="+mj-lt"/>
                <a:ea typeface="+mj-ea"/>
                <a:cs typeface="+mj-cs"/>
              </a:defRPr>
            </a:lvl1pPr>
          </a:lstStyle>
          <a:p>
            <a:pPr fontAlgn="auto">
              <a:spcAft>
                <a:spcPts val="0"/>
              </a:spcAft>
            </a:pPr>
            <a:r>
              <a:rPr lang="en-US" dirty="0">
                <a:solidFill>
                  <a:schemeClr val="tx1"/>
                </a:solidFill>
              </a:rPr>
              <a:t>Certificates Capabilities and Hashing </a:t>
            </a:r>
            <a:endParaRPr lang="en-US" dirty="0"/>
          </a:p>
        </p:txBody>
      </p:sp>
      <p:sp>
        <p:nvSpPr>
          <p:cNvPr id="5" name="TextBox 4">
            <a:extLst>
              <a:ext uri="{FF2B5EF4-FFF2-40B4-BE49-F238E27FC236}">
                <a16:creationId xmlns:a16="http://schemas.microsoft.com/office/drawing/2014/main" id="{F2FDF600-CEF4-D335-B168-D2151A49F804}"/>
              </a:ext>
            </a:extLst>
          </p:cNvPr>
          <p:cNvSpPr txBox="1"/>
          <p:nvPr/>
        </p:nvSpPr>
        <p:spPr>
          <a:xfrm>
            <a:off x="410845" y="3815207"/>
            <a:ext cx="6726659" cy="1754326"/>
          </a:xfrm>
          <a:prstGeom prst="rect">
            <a:avLst/>
          </a:prstGeom>
          <a:noFill/>
        </p:spPr>
        <p:txBody>
          <a:bodyPr wrap="square">
            <a:spAutoFit/>
          </a:bodyPr>
          <a:lstStyle/>
          <a:p>
            <a:pPr marL="285750" indent="-285750">
              <a:spcBef>
                <a:spcPts val="0"/>
              </a:spcBef>
              <a:spcAft>
                <a:spcPts val="0"/>
              </a:spcAft>
              <a:buSzPct val="75000"/>
              <a:buFont typeface="Wingdings 3" panose="05040102010807070707" pitchFamily="18" charset="2"/>
              <a:buChar char="u"/>
            </a:pPr>
            <a:r>
              <a:rPr lang="en-US" b="0" i="0" dirty="0">
                <a:solidFill>
                  <a:srgbClr val="201F1E"/>
                </a:solidFill>
                <a:effectLst/>
                <a:latin typeface="+mn-lt"/>
              </a:rPr>
              <a:t>SHA 384 Hash Support: FWM 7.82 / CPP6 and above </a:t>
            </a:r>
          </a:p>
          <a:p>
            <a:pPr marL="285750" indent="-285750">
              <a:spcBef>
                <a:spcPts val="0"/>
              </a:spcBef>
              <a:spcAft>
                <a:spcPts val="0"/>
              </a:spcAft>
              <a:buSzPct val="75000"/>
              <a:buFont typeface="Wingdings 3" panose="05040102010807070707" pitchFamily="18" charset="2"/>
              <a:buChar char="u"/>
            </a:pPr>
            <a:endParaRPr lang="en-US" b="0" i="0" dirty="0">
              <a:solidFill>
                <a:srgbClr val="201F1E"/>
              </a:solidFill>
              <a:effectLst/>
              <a:latin typeface="+mn-lt"/>
            </a:endParaRPr>
          </a:p>
          <a:p>
            <a:pPr marL="285750" indent="-285750">
              <a:spcBef>
                <a:spcPts val="0"/>
              </a:spcBef>
              <a:spcAft>
                <a:spcPts val="0"/>
              </a:spcAft>
              <a:buSzPct val="75000"/>
              <a:buFont typeface="Wingdings 3" panose="05040102010807070707" pitchFamily="18" charset="2"/>
              <a:buChar char="u"/>
            </a:pPr>
            <a:r>
              <a:rPr lang="en-US" b="0" i="0" dirty="0">
                <a:solidFill>
                  <a:srgbClr val="201F1E"/>
                </a:solidFill>
                <a:effectLst/>
                <a:latin typeface="+mn-lt"/>
              </a:rPr>
              <a:t>4K </a:t>
            </a:r>
            <a:r>
              <a:rPr lang="en-US" dirty="0">
                <a:solidFill>
                  <a:srgbClr val="201F1E"/>
                </a:solidFill>
                <a:latin typeface="+mn-lt"/>
              </a:rPr>
              <a:t>C</a:t>
            </a:r>
            <a:r>
              <a:rPr lang="en-US" b="0" i="0" dirty="0">
                <a:solidFill>
                  <a:srgbClr val="201F1E"/>
                </a:solidFill>
                <a:effectLst/>
                <a:latin typeface="+mn-lt"/>
              </a:rPr>
              <a:t>erts full functionality: 8.50</a:t>
            </a:r>
          </a:p>
          <a:p>
            <a:pPr marL="285750" indent="-285750">
              <a:spcBef>
                <a:spcPts val="0"/>
              </a:spcBef>
              <a:spcAft>
                <a:spcPts val="0"/>
              </a:spcAft>
              <a:buSzPct val="75000"/>
              <a:buFont typeface="Wingdings 3" panose="05040102010807070707" pitchFamily="18" charset="2"/>
              <a:buChar char="u"/>
            </a:pPr>
            <a:endParaRPr lang="en-US" b="0" i="0" dirty="0">
              <a:solidFill>
                <a:srgbClr val="201F1E"/>
              </a:solidFill>
              <a:effectLst/>
              <a:latin typeface="+mn-lt"/>
            </a:endParaRPr>
          </a:p>
          <a:p>
            <a:pPr marL="285750" indent="-285750">
              <a:spcBef>
                <a:spcPts val="0"/>
              </a:spcBef>
              <a:spcAft>
                <a:spcPts val="0"/>
              </a:spcAft>
              <a:buSzPct val="75000"/>
              <a:buFont typeface="Wingdings 3" panose="05040102010807070707" pitchFamily="18" charset="2"/>
              <a:buChar char="u"/>
            </a:pPr>
            <a:r>
              <a:rPr lang="en-US" b="0" i="0" dirty="0">
                <a:solidFill>
                  <a:srgbClr val="201F1E"/>
                </a:solidFill>
                <a:effectLst/>
                <a:latin typeface="+mn-lt"/>
              </a:rPr>
              <a:t>SCEP (8.60)  </a:t>
            </a:r>
          </a:p>
          <a:p>
            <a:pPr marL="0" marR="0" algn="l">
              <a:spcBef>
                <a:spcPts val="0"/>
              </a:spcBef>
              <a:spcAft>
                <a:spcPts val="0"/>
              </a:spcAft>
            </a:pPr>
            <a:r>
              <a:rPr lang="en-US" sz="1800" b="0" i="0" dirty="0">
                <a:solidFill>
                  <a:srgbClr val="201F1E"/>
                </a:solidFill>
                <a:effectLst/>
                <a:latin typeface="Arial" panose="020B0604020202020204" pitchFamily="34" charset="0"/>
              </a:rPr>
              <a:t> </a:t>
            </a:r>
            <a:endParaRPr lang="en-US" sz="2400" b="0" i="0" dirty="0">
              <a:solidFill>
                <a:srgbClr val="201F1E"/>
              </a:solidFill>
              <a:effectLst/>
              <a:latin typeface="Calibri" panose="020F0502020204030204" pitchFamily="34" charset="0"/>
            </a:endParaRPr>
          </a:p>
        </p:txBody>
      </p:sp>
      <p:graphicFrame>
        <p:nvGraphicFramePr>
          <p:cNvPr id="6" name="Table 6">
            <a:extLst>
              <a:ext uri="{FF2B5EF4-FFF2-40B4-BE49-F238E27FC236}">
                <a16:creationId xmlns:a16="http://schemas.microsoft.com/office/drawing/2014/main" id="{B8BD28E9-5672-B8B5-9F0A-E9738BFC0430}"/>
              </a:ext>
            </a:extLst>
          </p:cNvPr>
          <p:cNvGraphicFramePr>
            <a:graphicFrameLocks noGrp="1"/>
          </p:cNvGraphicFramePr>
          <p:nvPr>
            <p:extLst>
              <p:ext uri="{D42A27DB-BD31-4B8C-83A1-F6EECF244321}">
                <p14:modId xmlns:p14="http://schemas.microsoft.com/office/powerpoint/2010/main" val="2653400304"/>
              </p:ext>
            </p:extLst>
          </p:nvPr>
        </p:nvGraphicFramePr>
        <p:xfrm>
          <a:off x="410845" y="1049182"/>
          <a:ext cx="7267817" cy="2595880"/>
        </p:xfrm>
        <a:graphic>
          <a:graphicData uri="http://schemas.openxmlformats.org/drawingml/2006/table">
            <a:tbl>
              <a:tblPr firstRow="1" bandRow="1">
                <a:tableStyleId>{5C22544A-7EE6-4342-B048-85BDC9FD1C3A}</a:tableStyleId>
              </a:tblPr>
              <a:tblGrid>
                <a:gridCol w="3611275">
                  <a:extLst>
                    <a:ext uri="{9D8B030D-6E8A-4147-A177-3AD203B41FA5}">
                      <a16:colId xmlns:a16="http://schemas.microsoft.com/office/drawing/2014/main" val="1449040941"/>
                    </a:ext>
                  </a:extLst>
                </a:gridCol>
                <a:gridCol w="3656542">
                  <a:extLst>
                    <a:ext uri="{9D8B030D-6E8A-4147-A177-3AD203B41FA5}">
                      <a16:colId xmlns:a16="http://schemas.microsoft.com/office/drawing/2014/main" val="865669636"/>
                    </a:ext>
                  </a:extLst>
                </a:gridCol>
              </a:tblGrid>
              <a:tr h="370840">
                <a:tc>
                  <a:txBody>
                    <a:bodyPr/>
                    <a:lstStyle/>
                    <a:p>
                      <a:pPr algn="ctr"/>
                      <a:r>
                        <a:rPr lang="en-US" dirty="0">
                          <a:solidFill>
                            <a:schemeClr val="bg1"/>
                          </a:solidFill>
                        </a:rPr>
                        <a:t>CPP</a:t>
                      </a:r>
                      <a:r>
                        <a:rPr lang="en-US" dirty="0">
                          <a:solidFill>
                            <a:schemeClr val="tx1"/>
                          </a:solidFill>
                        </a:rPr>
                        <a:t> </a:t>
                      </a:r>
                    </a:p>
                  </a:txBody>
                  <a:tcPr/>
                </a:tc>
                <a:tc>
                  <a:txBody>
                    <a:bodyPr/>
                    <a:lstStyle/>
                    <a:p>
                      <a:pPr algn="ctr"/>
                      <a:r>
                        <a:rPr lang="en-US" dirty="0"/>
                        <a:t>Firmware Ceiling </a:t>
                      </a:r>
                    </a:p>
                  </a:txBody>
                  <a:tcPr/>
                </a:tc>
                <a:extLst>
                  <a:ext uri="{0D108BD9-81ED-4DB2-BD59-A6C34878D82A}">
                    <a16:rowId xmlns:a16="http://schemas.microsoft.com/office/drawing/2014/main" val="3623144576"/>
                  </a:ext>
                </a:extLst>
              </a:tr>
              <a:tr h="370840">
                <a:tc>
                  <a:txBody>
                    <a:bodyPr/>
                    <a:lstStyle/>
                    <a:p>
                      <a:pPr algn="ctr"/>
                      <a:r>
                        <a:rPr lang="en-US" dirty="0"/>
                        <a:t>4</a:t>
                      </a:r>
                    </a:p>
                  </a:txBody>
                  <a:tcPr/>
                </a:tc>
                <a:tc>
                  <a:txBody>
                    <a:bodyPr/>
                    <a:lstStyle/>
                    <a:p>
                      <a:pPr algn="ctr"/>
                      <a:r>
                        <a:rPr lang="en-US" dirty="0"/>
                        <a:t>7.10</a:t>
                      </a:r>
                    </a:p>
                  </a:txBody>
                  <a:tcPr/>
                </a:tc>
                <a:extLst>
                  <a:ext uri="{0D108BD9-81ED-4DB2-BD59-A6C34878D82A}">
                    <a16:rowId xmlns:a16="http://schemas.microsoft.com/office/drawing/2014/main" val="2971405754"/>
                  </a:ext>
                </a:extLst>
              </a:tr>
              <a:tr h="370840">
                <a:tc>
                  <a:txBody>
                    <a:bodyPr/>
                    <a:lstStyle/>
                    <a:p>
                      <a:pPr algn="ctr"/>
                      <a:r>
                        <a:rPr lang="en-US" dirty="0"/>
                        <a:t>6</a:t>
                      </a:r>
                    </a:p>
                  </a:txBody>
                  <a:tcPr/>
                </a:tc>
                <a:tc>
                  <a:txBody>
                    <a:bodyPr/>
                    <a:lstStyle/>
                    <a:p>
                      <a:pPr algn="ctr"/>
                      <a:r>
                        <a:rPr lang="en-US" dirty="0"/>
                        <a:t>7.85</a:t>
                      </a:r>
                    </a:p>
                  </a:txBody>
                  <a:tcPr/>
                </a:tc>
                <a:extLst>
                  <a:ext uri="{0D108BD9-81ED-4DB2-BD59-A6C34878D82A}">
                    <a16:rowId xmlns:a16="http://schemas.microsoft.com/office/drawing/2014/main" val="858028343"/>
                  </a:ext>
                </a:extLst>
              </a:tr>
              <a:tr h="370840">
                <a:tc>
                  <a:txBody>
                    <a:bodyPr/>
                    <a:lstStyle/>
                    <a:p>
                      <a:pPr algn="ctr"/>
                      <a:r>
                        <a:rPr lang="en-US" dirty="0"/>
                        <a:t>7</a:t>
                      </a:r>
                    </a:p>
                  </a:txBody>
                  <a:tcPr/>
                </a:tc>
                <a:tc>
                  <a:txBody>
                    <a:bodyPr/>
                    <a:lstStyle/>
                    <a:p>
                      <a:pPr algn="ctr"/>
                      <a:r>
                        <a:rPr lang="en-US" dirty="0"/>
                        <a:t>7.85</a:t>
                      </a:r>
                    </a:p>
                  </a:txBody>
                  <a:tcPr/>
                </a:tc>
                <a:extLst>
                  <a:ext uri="{0D108BD9-81ED-4DB2-BD59-A6C34878D82A}">
                    <a16:rowId xmlns:a16="http://schemas.microsoft.com/office/drawing/2014/main" val="730618902"/>
                  </a:ext>
                </a:extLst>
              </a:tr>
              <a:tr h="370840">
                <a:tc>
                  <a:txBody>
                    <a:bodyPr/>
                    <a:lstStyle/>
                    <a:p>
                      <a:pPr algn="ctr"/>
                      <a:r>
                        <a:rPr lang="en-US" dirty="0"/>
                        <a:t>7.3</a:t>
                      </a:r>
                    </a:p>
                  </a:txBody>
                  <a:tcPr/>
                </a:tc>
                <a:tc>
                  <a:txBody>
                    <a:bodyPr/>
                    <a:lstStyle/>
                    <a:p>
                      <a:pPr algn="ctr"/>
                      <a:r>
                        <a:rPr lang="en-US"/>
                        <a:t>7.85</a:t>
                      </a:r>
                      <a:endParaRPr lang="en-US" dirty="0"/>
                    </a:p>
                  </a:txBody>
                  <a:tcPr/>
                </a:tc>
                <a:extLst>
                  <a:ext uri="{0D108BD9-81ED-4DB2-BD59-A6C34878D82A}">
                    <a16:rowId xmlns:a16="http://schemas.microsoft.com/office/drawing/2014/main" val="2359472995"/>
                  </a:ext>
                </a:extLst>
              </a:tr>
              <a:tr h="370840">
                <a:tc>
                  <a:txBody>
                    <a:bodyPr/>
                    <a:lstStyle/>
                    <a:p>
                      <a:pPr algn="ctr"/>
                      <a:r>
                        <a:rPr lang="en-US" dirty="0"/>
                        <a:t>13</a:t>
                      </a:r>
                    </a:p>
                  </a:txBody>
                  <a:tcPr/>
                </a:tc>
                <a:tc>
                  <a:txBody>
                    <a:bodyPr/>
                    <a:lstStyle/>
                    <a:p>
                      <a:pPr algn="ctr"/>
                      <a:r>
                        <a:rPr lang="en-US" dirty="0"/>
                        <a:t>Current: 8.45</a:t>
                      </a:r>
                    </a:p>
                  </a:txBody>
                  <a:tcPr/>
                </a:tc>
                <a:extLst>
                  <a:ext uri="{0D108BD9-81ED-4DB2-BD59-A6C34878D82A}">
                    <a16:rowId xmlns:a16="http://schemas.microsoft.com/office/drawing/2014/main" val="2921020659"/>
                  </a:ext>
                </a:extLst>
              </a:tr>
              <a:tr h="370840">
                <a:tc>
                  <a:txBody>
                    <a:bodyPr/>
                    <a:lstStyle/>
                    <a:p>
                      <a:pPr algn="ctr"/>
                      <a:r>
                        <a:rPr lang="en-US" dirty="0"/>
                        <a:t>14.1 / 14.2</a:t>
                      </a:r>
                    </a:p>
                  </a:txBody>
                  <a:tcPr/>
                </a:tc>
                <a:tc>
                  <a:txBody>
                    <a:bodyPr/>
                    <a:lstStyle/>
                    <a:p>
                      <a:pPr algn="ctr"/>
                      <a:r>
                        <a:rPr lang="en-US" dirty="0"/>
                        <a:t>8.30/ 8.51</a:t>
                      </a:r>
                    </a:p>
                  </a:txBody>
                  <a:tcPr/>
                </a:tc>
                <a:extLst>
                  <a:ext uri="{0D108BD9-81ED-4DB2-BD59-A6C34878D82A}">
                    <a16:rowId xmlns:a16="http://schemas.microsoft.com/office/drawing/2014/main" val="65175144"/>
                  </a:ext>
                </a:extLst>
              </a:tr>
            </a:tbl>
          </a:graphicData>
        </a:graphic>
      </p:graphicFrame>
    </p:spTree>
    <p:extLst>
      <p:ext uri="{BB962C8B-B14F-4D97-AF65-F5344CB8AC3E}">
        <p14:creationId xmlns:p14="http://schemas.microsoft.com/office/powerpoint/2010/main" val="3626587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p:txBody>
          <a:bodyPr/>
          <a:lstStyle/>
          <a:p>
            <a:r>
              <a:rPr lang="en-US" dirty="0"/>
              <a:t>Built-In Certificates</a:t>
            </a:r>
          </a:p>
        </p:txBody>
      </p:sp>
      <p:sp>
        <p:nvSpPr>
          <p:cNvPr id="6" name="Rectangle 5"/>
          <p:cNvSpPr/>
          <p:nvPr/>
        </p:nvSpPr>
        <p:spPr>
          <a:xfrm>
            <a:off x="266700" y="813446"/>
            <a:ext cx="9746230" cy="369332"/>
          </a:xfrm>
          <a:prstGeom prst="rect">
            <a:avLst/>
          </a:prstGeom>
        </p:spPr>
        <p:txBody>
          <a:bodyPr wrap="square">
            <a:spAutoFit/>
          </a:bodyPr>
          <a:lstStyle/>
          <a:p>
            <a:r>
              <a:rPr lang="en-US" dirty="0"/>
              <a:t>All current devices are preloaded with certain default certificates: </a:t>
            </a:r>
          </a:p>
        </p:txBody>
      </p:sp>
      <p:pic>
        <p:nvPicPr>
          <p:cNvPr id="10" name="Picture 9">
            <a:extLst>
              <a:ext uri="{FF2B5EF4-FFF2-40B4-BE49-F238E27FC236}">
                <a16:creationId xmlns:a16="http://schemas.microsoft.com/office/drawing/2014/main" id="{E67421D0-2D10-6EFF-DB58-461C539313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1711" y="1353390"/>
            <a:ext cx="8611659" cy="959802"/>
          </a:xfrm>
          <a:prstGeom prst="rect">
            <a:avLst/>
          </a:prstGeom>
        </p:spPr>
      </p:pic>
      <p:grpSp>
        <p:nvGrpSpPr>
          <p:cNvPr id="9" name="Group 8">
            <a:extLst>
              <a:ext uri="{FF2B5EF4-FFF2-40B4-BE49-F238E27FC236}">
                <a16:creationId xmlns:a16="http://schemas.microsoft.com/office/drawing/2014/main" id="{EA761D12-1A02-CC04-30DE-CC2D8F2E0237}"/>
              </a:ext>
            </a:extLst>
          </p:cNvPr>
          <p:cNvGrpSpPr/>
          <p:nvPr/>
        </p:nvGrpSpPr>
        <p:grpSpPr>
          <a:xfrm>
            <a:off x="1921712" y="2591160"/>
            <a:ext cx="8611658" cy="2766007"/>
            <a:chOff x="1058779" y="2469441"/>
            <a:chExt cx="8469269" cy="2766007"/>
          </a:xfrm>
        </p:grpSpPr>
        <p:pic>
          <p:nvPicPr>
            <p:cNvPr id="8" name="Picture 7">
              <a:extLst>
                <a:ext uri="{FF2B5EF4-FFF2-40B4-BE49-F238E27FC236}">
                  <a16:creationId xmlns:a16="http://schemas.microsoft.com/office/drawing/2014/main" id="{60EFBAD1-139E-0D3A-B8A5-A4200E59FE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779" y="3755775"/>
              <a:ext cx="8469269" cy="1479673"/>
            </a:xfrm>
            <a:prstGeom prst="rect">
              <a:avLst/>
            </a:prstGeom>
          </p:spPr>
        </p:pic>
        <p:pic>
          <p:nvPicPr>
            <p:cNvPr id="5" name="Picture 4">
              <a:extLst>
                <a:ext uri="{FF2B5EF4-FFF2-40B4-BE49-F238E27FC236}">
                  <a16:creationId xmlns:a16="http://schemas.microsoft.com/office/drawing/2014/main" id="{F1266340-3F54-A700-011E-47469E6B1E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779" y="2469441"/>
              <a:ext cx="8385874" cy="1537325"/>
            </a:xfrm>
            <a:prstGeom prst="rect">
              <a:avLst/>
            </a:prstGeom>
          </p:spPr>
        </p:pic>
      </p:grpSp>
      <p:sp>
        <p:nvSpPr>
          <p:cNvPr id="3" name="TextBox 2">
            <a:extLst>
              <a:ext uri="{FF2B5EF4-FFF2-40B4-BE49-F238E27FC236}">
                <a16:creationId xmlns:a16="http://schemas.microsoft.com/office/drawing/2014/main" id="{142E3B7D-A3B3-71A4-C7B5-22F727D5FA45}"/>
              </a:ext>
            </a:extLst>
          </p:cNvPr>
          <p:cNvSpPr txBox="1"/>
          <p:nvPr/>
        </p:nvSpPr>
        <p:spPr>
          <a:xfrm>
            <a:off x="410845" y="1527048"/>
            <a:ext cx="1054354" cy="512064"/>
          </a:xfrm>
          <a:prstGeom prst="rect">
            <a:avLst/>
          </a:prstGeom>
          <a:noFill/>
        </p:spPr>
        <p:txBody>
          <a:bodyPr wrap="square" lIns="0" tIns="0" rIns="0" bIns="0" rtlCol="0">
            <a:noAutofit/>
          </a:bodyPr>
          <a:lstStyle/>
          <a:p>
            <a:pPr marR="0" algn="ctr" defTabSz="914400" eaLnBrk="1" fontAlgn="auto" latinLnBrk="0" hangingPunct="1">
              <a:lnSpc>
                <a:spcPts val="2300"/>
              </a:lnSpc>
              <a:spcBef>
                <a:spcPts val="500"/>
              </a:spcBef>
              <a:spcAft>
                <a:spcPts val="0"/>
              </a:spcAft>
              <a:buClrTx/>
              <a:buSzTx/>
              <a:buFontTx/>
              <a:buNone/>
              <a:tabLst/>
            </a:pPr>
            <a:r>
              <a:rPr kumimoji="0" lang="en-US" b="0" i="0" u="none" strike="noStrike" kern="0" cap="none" spc="0" normalizeH="0" baseline="0" noProof="0" dirty="0">
                <a:ln>
                  <a:noFill/>
                </a:ln>
                <a:solidFill>
                  <a:srgbClr val="000000"/>
                </a:solidFill>
                <a:effectLst/>
                <a:uLnTx/>
                <a:uFillTx/>
              </a:rPr>
              <a:t>7.3</a:t>
            </a:r>
          </a:p>
        </p:txBody>
      </p:sp>
      <p:sp>
        <p:nvSpPr>
          <p:cNvPr id="11" name="TextBox 10">
            <a:extLst>
              <a:ext uri="{FF2B5EF4-FFF2-40B4-BE49-F238E27FC236}">
                <a16:creationId xmlns:a16="http://schemas.microsoft.com/office/drawing/2014/main" id="{54385F98-7F00-F335-B5B6-98C03A47E68A}"/>
              </a:ext>
            </a:extLst>
          </p:cNvPr>
          <p:cNvSpPr txBox="1"/>
          <p:nvPr/>
        </p:nvSpPr>
        <p:spPr>
          <a:xfrm>
            <a:off x="436255" y="3520040"/>
            <a:ext cx="1054354" cy="512064"/>
          </a:xfrm>
          <a:prstGeom prst="rect">
            <a:avLst/>
          </a:prstGeom>
          <a:noFill/>
        </p:spPr>
        <p:txBody>
          <a:bodyPr wrap="square" lIns="0" tIns="0" rIns="0" bIns="0" rtlCol="0">
            <a:noAutofit/>
          </a:bodyPr>
          <a:lstStyle/>
          <a:p>
            <a:pPr marR="0" algn="ctr" defTabSz="914400" eaLnBrk="1" fontAlgn="auto" latinLnBrk="0" hangingPunct="1">
              <a:lnSpc>
                <a:spcPts val="2300"/>
              </a:lnSpc>
              <a:spcBef>
                <a:spcPts val="500"/>
              </a:spcBef>
              <a:spcAft>
                <a:spcPts val="0"/>
              </a:spcAft>
              <a:buClrTx/>
              <a:buSzTx/>
              <a:buFontTx/>
              <a:buNone/>
              <a:tabLst/>
            </a:pPr>
            <a:r>
              <a:rPr kumimoji="0" lang="en-US" b="0" i="0" u="none" strike="noStrike" kern="0" cap="none" spc="0" normalizeH="0" baseline="0" noProof="0" dirty="0">
                <a:ln>
                  <a:noFill/>
                </a:ln>
                <a:solidFill>
                  <a:srgbClr val="000000"/>
                </a:solidFill>
                <a:effectLst/>
                <a:uLnTx/>
                <a:uFillTx/>
              </a:rPr>
              <a:t>13 and 14</a:t>
            </a:r>
          </a:p>
        </p:txBody>
      </p:sp>
    </p:spTree>
    <p:extLst>
      <p:ext uri="{BB962C8B-B14F-4D97-AF65-F5344CB8AC3E}">
        <p14:creationId xmlns:p14="http://schemas.microsoft.com/office/powerpoint/2010/main" val="447452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2152" y="301952"/>
            <a:ext cx="9398757" cy="533263"/>
          </a:xfrm>
        </p:spPr>
        <p:txBody>
          <a:bodyPr/>
          <a:lstStyle/>
          <a:p>
            <a:r>
              <a:rPr lang="en-US" sz="3198" dirty="0">
                <a:solidFill>
                  <a:schemeClr val="tx1"/>
                </a:solidFill>
              </a:rPr>
              <a:t>802.1x:  SCEP and ACME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152" y="1830319"/>
            <a:ext cx="4615537" cy="2509974"/>
          </a:xfrm>
          <a:prstGeom prst="rect">
            <a:avLst/>
          </a:prstGeom>
        </p:spPr>
      </p:pic>
      <p:grpSp>
        <p:nvGrpSpPr>
          <p:cNvPr id="8" name="Group 7">
            <a:extLst>
              <a:ext uri="{FF2B5EF4-FFF2-40B4-BE49-F238E27FC236}">
                <a16:creationId xmlns:a16="http://schemas.microsoft.com/office/drawing/2014/main" id="{C90A5B80-C694-7A83-4124-DEE4F8A6FD2B}"/>
              </a:ext>
            </a:extLst>
          </p:cNvPr>
          <p:cNvGrpSpPr/>
          <p:nvPr/>
        </p:nvGrpSpPr>
        <p:grpSpPr>
          <a:xfrm>
            <a:off x="5495467" y="1536622"/>
            <a:ext cx="5062006" cy="2955166"/>
            <a:chOff x="5390386" y="1500046"/>
            <a:chExt cx="5062006" cy="2955166"/>
          </a:xfrm>
        </p:grpSpPr>
        <p:pic>
          <p:nvPicPr>
            <p:cNvPr id="6" name="Picture 5">
              <a:extLst>
                <a:ext uri="{FF2B5EF4-FFF2-40B4-BE49-F238E27FC236}">
                  <a16:creationId xmlns:a16="http://schemas.microsoft.com/office/drawing/2014/main" id="{C11F7E83-398B-AA95-3034-3FA6657D07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4812" y="1500046"/>
              <a:ext cx="4967580" cy="2955166"/>
            </a:xfrm>
            <a:prstGeom prst="rect">
              <a:avLst/>
            </a:prstGeom>
          </p:spPr>
        </p:pic>
        <p:pic>
          <p:nvPicPr>
            <p:cNvPr id="7" name="Picture 3_" descr="D:\Locdata\Documents\Training and webinars\2014Q1_DinionIP_8000series\Foto's\DINION_IP_ultra_8000MP_70deg_c.jpg">
              <a:extLst>
                <a:ext uri="{FF2B5EF4-FFF2-40B4-BE49-F238E27FC236}">
                  <a16:creationId xmlns:a16="http://schemas.microsoft.com/office/drawing/2014/main" id="{3735F7A7-D0E1-F5EC-4A96-A9A0DD04CF73}"/>
                </a:ext>
              </a:extLst>
            </p:cNvPr>
            <p:cNvPicPr>
              <a:picLocks noChangeAspect="1" noChangeArrowheads="1"/>
            </p:cNvPicPr>
            <p:nvPr>
              <p:custDataLst>
                <p:tags r:id="rId1"/>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5390386" y="2161762"/>
              <a:ext cx="811819" cy="468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a:extLst>
              <a:ext uri="{FF2B5EF4-FFF2-40B4-BE49-F238E27FC236}">
                <a16:creationId xmlns:a16="http://schemas.microsoft.com/office/drawing/2014/main" id="{B6FE330A-A78F-4DE6-9F15-69CEDC308913}"/>
              </a:ext>
            </a:extLst>
          </p:cNvPr>
          <p:cNvSpPr txBox="1"/>
          <p:nvPr/>
        </p:nvSpPr>
        <p:spPr>
          <a:xfrm>
            <a:off x="556258" y="4780086"/>
            <a:ext cx="6726659" cy="923330"/>
          </a:xfrm>
          <a:prstGeom prst="rect">
            <a:avLst/>
          </a:prstGeom>
          <a:noFill/>
        </p:spPr>
        <p:txBody>
          <a:bodyPr wrap="square">
            <a:spAutoFit/>
          </a:bodyPr>
          <a:lstStyle/>
          <a:p>
            <a:pPr marL="285750" indent="-285750">
              <a:spcBef>
                <a:spcPts val="0"/>
              </a:spcBef>
              <a:spcAft>
                <a:spcPts val="0"/>
              </a:spcAft>
              <a:buSzPct val="75000"/>
              <a:buFont typeface="Wingdings 3" panose="05040102010807070707" pitchFamily="18" charset="2"/>
              <a:buChar char="u"/>
            </a:pPr>
            <a:r>
              <a:rPr lang="en-US" b="0" i="0" dirty="0">
                <a:solidFill>
                  <a:srgbClr val="201F1E"/>
                </a:solidFill>
                <a:effectLst/>
                <a:latin typeface="+mn-lt"/>
              </a:rPr>
              <a:t>(SCEP) </a:t>
            </a:r>
            <a:r>
              <a:rPr lang="en-US" b="0" i="0" dirty="0">
                <a:solidFill>
                  <a:srgbClr val="272727"/>
                </a:solidFill>
                <a:effectLst/>
                <a:latin typeface="Roboto" panose="02000000000000000000" pitchFamily="2" charset="0"/>
              </a:rPr>
              <a:t>Simple Certificate Enrollment Protocol</a:t>
            </a:r>
          </a:p>
          <a:p>
            <a:pPr marL="285750" indent="-285750">
              <a:spcBef>
                <a:spcPts val="0"/>
              </a:spcBef>
              <a:spcAft>
                <a:spcPts val="0"/>
              </a:spcAft>
              <a:buSzPct val="75000"/>
              <a:buFont typeface="Wingdings 3" panose="05040102010807070707" pitchFamily="18" charset="2"/>
              <a:buChar char="u"/>
            </a:pPr>
            <a:r>
              <a:rPr lang="en-US" b="0" i="0" dirty="0">
                <a:solidFill>
                  <a:srgbClr val="272727"/>
                </a:solidFill>
                <a:effectLst/>
                <a:latin typeface="Roboto" panose="02000000000000000000" pitchFamily="2" charset="0"/>
              </a:rPr>
              <a:t> </a:t>
            </a:r>
            <a:r>
              <a:rPr lang="fr-FR" b="0" i="0" dirty="0">
                <a:solidFill>
                  <a:srgbClr val="515151"/>
                </a:solidFill>
                <a:effectLst/>
                <a:latin typeface="Roboto" panose="02000000000000000000" pitchFamily="2" charset="0"/>
              </a:rPr>
              <a:t>(ACME) </a:t>
            </a:r>
            <a:r>
              <a:rPr lang="fr-FR" b="0" i="0" dirty="0" err="1">
                <a:solidFill>
                  <a:srgbClr val="515151"/>
                </a:solidFill>
                <a:effectLst/>
                <a:latin typeface="Roboto" panose="02000000000000000000" pitchFamily="2" charset="0"/>
              </a:rPr>
              <a:t>Automated</a:t>
            </a:r>
            <a:r>
              <a:rPr lang="fr-FR" b="0" i="0" dirty="0">
                <a:solidFill>
                  <a:srgbClr val="515151"/>
                </a:solidFill>
                <a:effectLst/>
                <a:latin typeface="Roboto" panose="02000000000000000000" pitchFamily="2" charset="0"/>
              </a:rPr>
              <a:t> </a:t>
            </a:r>
            <a:r>
              <a:rPr lang="fr-FR" b="0" i="0" dirty="0" err="1">
                <a:solidFill>
                  <a:srgbClr val="515151"/>
                </a:solidFill>
                <a:effectLst/>
                <a:latin typeface="Roboto" panose="02000000000000000000" pitchFamily="2" charset="0"/>
              </a:rPr>
              <a:t>Certificate</a:t>
            </a:r>
            <a:r>
              <a:rPr lang="fr-FR" b="0" i="0" dirty="0">
                <a:solidFill>
                  <a:srgbClr val="515151"/>
                </a:solidFill>
                <a:effectLst/>
                <a:latin typeface="Roboto" panose="02000000000000000000" pitchFamily="2" charset="0"/>
              </a:rPr>
              <a:t> Management </a:t>
            </a:r>
            <a:r>
              <a:rPr lang="fr-FR" b="0" i="0" dirty="0" err="1">
                <a:solidFill>
                  <a:srgbClr val="515151"/>
                </a:solidFill>
                <a:effectLst/>
                <a:latin typeface="Roboto" panose="02000000000000000000" pitchFamily="2" charset="0"/>
              </a:rPr>
              <a:t>Environment</a:t>
            </a:r>
            <a:endParaRPr lang="en-US" b="0" i="0" dirty="0">
              <a:solidFill>
                <a:srgbClr val="201F1E"/>
              </a:solidFill>
              <a:effectLst/>
              <a:latin typeface="+mn-lt"/>
            </a:endParaRPr>
          </a:p>
          <a:p>
            <a:pPr marL="0" marR="0" algn="l">
              <a:spcBef>
                <a:spcPts val="0"/>
              </a:spcBef>
              <a:spcAft>
                <a:spcPts val="0"/>
              </a:spcAft>
            </a:pPr>
            <a:r>
              <a:rPr lang="en-US" sz="1800" b="0" i="0" dirty="0">
                <a:solidFill>
                  <a:srgbClr val="201F1E"/>
                </a:solidFill>
                <a:effectLst/>
                <a:latin typeface="Arial" panose="020B0604020202020204" pitchFamily="34" charset="0"/>
              </a:rPr>
              <a:t> </a:t>
            </a:r>
            <a:endParaRPr lang="en-US" sz="2400" b="0" i="0" dirty="0">
              <a:solidFill>
                <a:srgbClr val="201F1E"/>
              </a:solidFill>
              <a:effectLst/>
              <a:latin typeface="Calibri" panose="020F0502020204030204" pitchFamily="34" charset="0"/>
            </a:endParaRPr>
          </a:p>
        </p:txBody>
      </p:sp>
    </p:spTree>
    <p:extLst>
      <p:ext uri="{BB962C8B-B14F-4D97-AF65-F5344CB8AC3E}">
        <p14:creationId xmlns:p14="http://schemas.microsoft.com/office/powerpoint/2010/main" val="1366668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680" y="321609"/>
            <a:ext cx="10448112" cy="388700"/>
          </a:xfrm>
        </p:spPr>
        <p:txBody>
          <a:bodyPr/>
          <a:lstStyle/>
          <a:p>
            <a:r>
              <a:rPr lang="en-US" altLang="en-US" sz="2798" dirty="0">
                <a:solidFill>
                  <a:schemeClr val="tx1"/>
                </a:solidFill>
              </a:rPr>
              <a:t>Complex Passwords and Firewalls</a:t>
            </a:r>
            <a:endParaRPr lang="en-US" dirty="0">
              <a:solidFill>
                <a:schemeClr val="tx1"/>
              </a:solidFill>
            </a:endParaRPr>
          </a:p>
        </p:txBody>
      </p:sp>
      <p:sp>
        <p:nvSpPr>
          <p:cNvPr id="4" name="TextBox 3"/>
          <p:cNvSpPr txBox="1"/>
          <p:nvPr/>
        </p:nvSpPr>
        <p:spPr>
          <a:xfrm>
            <a:off x="245680" y="1065059"/>
            <a:ext cx="4678112" cy="923330"/>
          </a:xfrm>
          <a:prstGeom prst="rect">
            <a:avLst/>
          </a:prstGeom>
          <a:noFill/>
        </p:spPr>
        <p:txBody>
          <a:bodyPr wrap="square" rtlCol="0">
            <a:spAutoFit/>
          </a:bodyPr>
          <a:lstStyle/>
          <a:p>
            <a:r>
              <a:rPr lang="en-US" dirty="0">
                <a:latin typeface="+mn-lt"/>
                <a:cs typeface="Arial" panose="020B0604020202020204" pitchFamily="34" charset="0"/>
              </a:rPr>
              <a:t>All defaulted devices with Firmware 6.4 (2017) and above cannot be accessed or configured without a Complex Password: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931" y="2343140"/>
            <a:ext cx="3512922" cy="2262277"/>
          </a:xfrm>
          <a:prstGeom prst="rect">
            <a:avLst/>
          </a:prstGeom>
        </p:spPr>
      </p:pic>
      <p:sp>
        <p:nvSpPr>
          <p:cNvPr id="7" name="TextBox 6"/>
          <p:cNvSpPr txBox="1"/>
          <p:nvPr/>
        </p:nvSpPr>
        <p:spPr>
          <a:xfrm>
            <a:off x="5932333" y="1124099"/>
            <a:ext cx="4422180" cy="646165"/>
          </a:xfrm>
          <a:prstGeom prst="rect">
            <a:avLst/>
          </a:prstGeom>
          <a:noFill/>
        </p:spPr>
        <p:txBody>
          <a:bodyPr wrap="square" rtlCol="0">
            <a:spAutoFit/>
          </a:bodyPr>
          <a:lstStyle/>
          <a:p>
            <a:r>
              <a:rPr lang="en-US" dirty="0">
                <a:latin typeface="+mn-lt"/>
                <a:cs typeface="Arial" panose="020B0604020202020204" pitchFamily="34" charset="0"/>
              </a:rPr>
              <a:t>All devices with Firmware 6.3 (2015) or higher have an embedded login </a:t>
            </a:r>
            <a:r>
              <a:rPr lang="en-US" i="1" dirty="0">
                <a:latin typeface="+mn-lt"/>
                <a:cs typeface="Arial" panose="020B0604020202020204" pitchFamily="34" charset="0"/>
              </a:rPr>
              <a:t>“Firewall”</a:t>
            </a:r>
            <a:endParaRPr lang="en-US" dirty="0">
              <a:latin typeface="+mn-lt"/>
              <a:cs typeface="Arial" panose="020B0604020202020204" pitchFamily="34" charset="0"/>
            </a:endParaRPr>
          </a:p>
        </p:txBody>
      </p:sp>
      <p:pic>
        <p:nvPicPr>
          <p:cNvPr id="8" name="Picture 3_" descr="D:\Locdata\Documents\Training and webinars\2014Q1_DinionIP_8000series\Foto's\DINION_IP_ultra_8000MP_70deg_c.jpg"/>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7118935" y="2476686"/>
            <a:ext cx="1867348" cy="107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5932333" y="4005407"/>
            <a:ext cx="4422180" cy="923330"/>
          </a:xfrm>
          <a:prstGeom prst="rect">
            <a:avLst/>
          </a:prstGeom>
          <a:noFill/>
        </p:spPr>
        <p:txBody>
          <a:bodyPr wrap="square" rtlCol="0">
            <a:spAutoFit/>
          </a:bodyPr>
          <a:lstStyle/>
          <a:p>
            <a:r>
              <a:rPr lang="en-US" dirty="0">
                <a:latin typeface="+mn-lt"/>
                <a:cs typeface="Arial" panose="020B0604020202020204" pitchFamily="34" charset="0"/>
              </a:rPr>
              <a:t>3 failed login attempts within 20 seconds:</a:t>
            </a:r>
          </a:p>
          <a:p>
            <a:pPr marL="285664" indent="-285664">
              <a:buFont typeface="Arial" panose="020B0604020202020204" pitchFamily="34" charset="0"/>
              <a:buChar char="•"/>
            </a:pPr>
            <a:r>
              <a:rPr lang="en-US" dirty="0">
                <a:latin typeface="+mn-lt"/>
                <a:cs typeface="Arial" panose="020B0604020202020204" pitchFamily="34" charset="0"/>
              </a:rPr>
              <a:t>The camera Black Lists the attempting IP address</a:t>
            </a:r>
            <a:endParaRPr lang="en-US" i="1" dirty="0">
              <a:latin typeface="+mn-lt"/>
              <a:cs typeface="Arial" panose="020B0604020202020204" pitchFamily="34" charset="0"/>
            </a:endParaRPr>
          </a:p>
        </p:txBody>
      </p:sp>
    </p:spTree>
    <p:extLst>
      <p:ext uri="{BB962C8B-B14F-4D97-AF65-F5344CB8AC3E}">
        <p14:creationId xmlns:p14="http://schemas.microsoft.com/office/powerpoint/2010/main" val="3322471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US" dirty="0"/>
              <a:t>Easy Lock Down Configuration </a:t>
            </a:r>
          </a:p>
        </p:txBody>
      </p:sp>
      <p:sp>
        <p:nvSpPr>
          <p:cNvPr id="4" name="Slide Number Placeholder 3"/>
          <p:cNvSpPr>
            <a:spLocks noGrp="1"/>
          </p:cNvSpPr>
          <p:nvPr>
            <p:ph type="sldNum" sz="quarter" idx="12"/>
          </p:nvPr>
        </p:nvSpPr>
        <p:spPr/>
        <p:txBody>
          <a:bodyPr/>
          <a:lstStyle/>
          <a:p>
            <a:fld id="{4898AEC0-503E-4FA4-859C-D0F72D6E3F79}" type="slidenum">
              <a:rPr lang="en-US" noProof="1" smtClean="0"/>
              <a:pPr/>
              <a:t>25</a:t>
            </a:fld>
            <a:endParaRPr lang="en-US" noProof="1"/>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1140" y="1516970"/>
            <a:ext cx="5293503" cy="3243609"/>
          </a:xfrm>
          <a:prstGeom prst="rect">
            <a:avLst/>
          </a:prstGeom>
        </p:spPr>
      </p:pic>
      <p:sp>
        <p:nvSpPr>
          <p:cNvPr id="7" name="TextBox 6"/>
          <p:cNvSpPr txBox="1"/>
          <p:nvPr/>
        </p:nvSpPr>
        <p:spPr>
          <a:xfrm>
            <a:off x="410845" y="1154368"/>
            <a:ext cx="4385948" cy="1984406"/>
          </a:xfrm>
          <a:prstGeom prst="rect">
            <a:avLst/>
          </a:prstGeom>
          <a:noFill/>
        </p:spPr>
        <p:txBody>
          <a:bodyPr wrap="square" lIns="0" tIns="0" rIns="0" bIns="0" rtlCol="0">
            <a:noAutofit/>
          </a:bodyPr>
          <a:lstStyle/>
          <a:p>
            <a:pPr fontAlgn="auto">
              <a:lnSpc>
                <a:spcPts val="2299"/>
              </a:lnSpc>
              <a:spcBef>
                <a:spcPts val="500"/>
              </a:spcBef>
              <a:spcAft>
                <a:spcPts val="0"/>
              </a:spcAft>
            </a:pPr>
            <a:r>
              <a:rPr lang="en-US" kern="0" dirty="0">
                <a:solidFill>
                  <a:srgbClr val="000000"/>
                </a:solidFill>
              </a:rPr>
              <a:t>Protocol and port usage:</a:t>
            </a:r>
          </a:p>
          <a:p>
            <a:pPr marL="285750" indent="-285750" fontAlgn="auto">
              <a:lnSpc>
                <a:spcPts val="2299"/>
              </a:lnSpc>
              <a:spcBef>
                <a:spcPts val="500"/>
              </a:spcBef>
              <a:spcAft>
                <a:spcPts val="0"/>
              </a:spcAft>
              <a:buSzPct val="75000"/>
              <a:buFont typeface="Wingdings 3" panose="05040102010807070707" pitchFamily="18" charset="2"/>
              <a:buChar char="u"/>
            </a:pPr>
            <a:r>
              <a:rPr lang="en-US" kern="0" dirty="0">
                <a:solidFill>
                  <a:srgbClr val="000000"/>
                </a:solidFill>
              </a:rPr>
              <a:t>TLS Version</a:t>
            </a:r>
          </a:p>
          <a:p>
            <a:pPr marL="285750" indent="-285750" fontAlgn="auto">
              <a:lnSpc>
                <a:spcPts val="2299"/>
              </a:lnSpc>
              <a:spcBef>
                <a:spcPts val="500"/>
              </a:spcBef>
              <a:spcAft>
                <a:spcPts val="0"/>
              </a:spcAft>
              <a:buSzPct val="75000"/>
              <a:buFont typeface="Wingdings 3" panose="05040102010807070707" pitchFamily="18" charset="2"/>
              <a:buChar char="u"/>
            </a:pPr>
            <a:r>
              <a:rPr lang="en-US" kern="0" dirty="0">
                <a:solidFill>
                  <a:srgbClr val="000000"/>
                </a:solidFill>
              </a:rPr>
              <a:t>HSTS</a:t>
            </a:r>
          </a:p>
          <a:p>
            <a:pPr marL="285750" indent="-285750" fontAlgn="auto">
              <a:lnSpc>
                <a:spcPts val="2299"/>
              </a:lnSpc>
              <a:spcBef>
                <a:spcPts val="500"/>
              </a:spcBef>
              <a:spcAft>
                <a:spcPts val="0"/>
              </a:spcAft>
              <a:buSzPct val="75000"/>
              <a:buFont typeface="Wingdings 3" panose="05040102010807070707" pitchFamily="18" charset="2"/>
              <a:buChar char="u"/>
            </a:pPr>
            <a:r>
              <a:rPr lang="en-US" kern="0" dirty="0">
                <a:solidFill>
                  <a:srgbClr val="000000"/>
                </a:solidFill>
              </a:rPr>
              <a:t>UDP encryption capable </a:t>
            </a:r>
          </a:p>
          <a:p>
            <a:pPr marL="696764" lvl="1" indent="-285750" fontAlgn="auto">
              <a:lnSpc>
                <a:spcPts val="2299"/>
              </a:lnSpc>
              <a:spcBef>
                <a:spcPts val="500"/>
              </a:spcBef>
              <a:spcAft>
                <a:spcPts val="0"/>
              </a:spcAft>
              <a:buSzPct val="75000"/>
              <a:buFont typeface="Wingdings 3" panose="05040102010807070707" pitchFamily="18" charset="2"/>
              <a:buChar char="u"/>
            </a:pPr>
            <a:r>
              <a:rPr lang="en-US" kern="0" dirty="0">
                <a:solidFill>
                  <a:srgbClr val="000000"/>
                </a:solidFill>
              </a:rPr>
              <a:t>Multicast and Unicast</a:t>
            </a:r>
          </a:p>
          <a:p>
            <a:pPr marL="285664" indent="-285664" fontAlgn="auto">
              <a:lnSpc>
                <a:spcPts val="2299"/>
              </a:lnSpc>
              <a:spcBef>
                <a:spcPts val="500"/>
              </a:spcBef>
              <a:spcAft>
                <a:spcPts val="0"/>
              </a:spcAft>
              <a:buFont typeface="Arial" panose="020B0604020202020204" pitchFamily="34" charset="0"/>
              <a:buChar char="•"/>
            </a:pPr>
            <a:endParaRPr lang="en-US" kern="0" dirty="0">
              <a:solidFill>
                <a:srgbClr val="000000"/>
              </a:solidFill>
            </a:endParaRPr>
          </a:p>
        </p:txBody>
      </p:sp>
      <p:pic>
        <p:nvPicPr>
          <p:cNvPr id="8" name="Content Placeholder 6">
            <a:extLst>
              <a:ext uri="{FF2B5EF4-FFF2-40B4-BE49-F238E27FC236}">
                <a16:creationId xmlns:a16="http://schemas.microsoft.com/office/drawing/2014/main" id="{BB77AFBF-FF92-6239-3A2A-DDC29A02B8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2338" y="42863"/>
            <a:ext cx="1157287" cy="604837"/>
          </a:xfrm>
          <a:prstGeom prst="rect">
            <a:avLst/>
          </a:prstGeom>
        </p:spPr>
      </p:pic>
      <p:pic>
        <p:nvPicPr>
          <p:cNvPr id="5" name="Picture 4">
            <a:extLst>
              <a:ext uri="{FF2B5EF4-FFF2-40B4-BE49-F238E27FC236}">
                <a16:creationId xmlns:a16="http://schemas.microsoft.com/office/drawing/2014/main" id="{97A68CDF-9AC2-D91C-51AE-880319B45E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845" y="3395553"/>
            <a:ext cx="3229737" cy="1477498"/>
          </a:xfrm>
          <a:prstGeom prst="rect">
            <a:avLst/>
          </a:prstGeom>
        </p:spPr>
      </p:pic>
      <p:sp>
        <p:nvSpPr>
          <p:cNvPr id="9" name="TextBox 8">
            <a:extLst>
              <a:ext uri="{FF2B5EF4-FFF2-40B4-BE49-F238E27FC236}">
                <a16:creationId xmlns:a16="http://schemas.microsoft.com/office/drawing/2014/main" id="{B30F4615-296A-0E4C-E6D4-EC8965F9D858}"/>
              </a:ext>
            </a:extLst>
          </p:cNvPr>
          <p:cNvSpPr txBox="1"/>
          <p:nvPr/>
        </p:nvSpPr>
        <p:spPr>
          <a:xfrm>
            <a:off x="410845" y="5016245"/>
            <a:ext cx="3154058" cy="292608"/>
          </a:xfrm>
          <a:prstGeom prst="rect">
            <a:avLst/>
          </a:prstGeom>
          <a:noFill/>
        </p:spPr>
        <p:txBody>
          <a:bodyPr wrap="square" lIns="0" tIns="0" rIns="0" bIns="0" rtlCol="0">
            <a:noAutofit/>
          </a:bodyPr>
          <a:lstStyle/>
          <a:p>
            <a:pPr marR="0" defTabSz="914400" eaLnBrk="1" fontAlgn="auto" latinLnBrk="0" hangingPunct="1">
              <a:lnSpc>
                <a:spcPts val="2300"/>
              </a:lnSpc>
              <a:spcBef>
                <a:spcPts val="500"/>
              </a:spcBef>
              <a:spcAft>
                <a:spcPts val="0"/>
              </a:spcAft>
              <a:buClrTx/>
              <a:buSzTx/>
              <a:buFontTx/>
              <a:buNone/>
              <a:tabLst/>
            </a:pPr>
            <a:r>
              <a:rPr kumimoji="0" lang="en-US" sz="1800" b="0" i="0" u="none" strike="noStrike" kern="0" cap="none" spc="0" normalizeH="0" baseline="0" noProof="0" dirty="0">
                <a:ln>
                  <a:noFill/>
                </a:ln>
                <a:solidFill>
                  <a:srgbClr val="000000"/>
                </a:solidFill>
                <a:effectLst/>
                <a:uLnTx/>
                <a:uFillTx/>
              </a:rPr>
              <a:t>How many can you click?</a:t>
            </a:r>
          </a:p>
        </p:txBody>
      </p:sp>
    </p:spTree>
    <p:extLst>
      <p:ext uri="{BB962C8B-B14F-4D97-AF65-F5344CB8AC3E}">
        <p14:creationId xmlns:p14="http://schemas.microsoft.com/office/powerpoint/2010/main" val="58404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6048" y="1338597"/>
            <a:ext cx="5809167" cy="3598481"/>
          </a:xfrm>
          <a:prstGeom prst="rect">
            <a:avLst/>
          </a:prstGeom>
        </p:spPr>
      </p:pic>
      <p:sp>
        <p:nvSpPr>
          <p:cNvPr id="5" name="Text Placeholder 2"/>
          <p:cNvSpPr txBox="1">
            <a:spLocks/>
          </p:cNvSpPr>
          <p:nvPr/>
        </p:nvSpPr>
        <p:spPr>
          <a:xfrm>
            <a:off x="260544" y="259927"/>
            <a:ext cx="10448112" cy="388700"/>
          </a:xfrm>
          <a:prstGeom prst="rect">
            <a:avLst/>
          </a:prstGeom>
        </p:spPr>
        <p:txBody>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fontAlgn="auto">
              <a:spcAft>
                <a:spcPts val="0"/>
              </a:spcAft>
              <a:buNone/>
            </a:pPr>
            <a:r>
              <a:rPr lang="en-US" sz="2799" dirty="0"/>
              <a:t>Easy to Configure</a:t>
            </a:r>
          </a:p>
        </p:txBody>
      </p:sp>
      <p:sp>
        <p:nvSpPr>
          <p:cNvPr id="3" name="TextBox 2"/>
          <p:cNvSpPr txBox="1"/>
          <p:nvPr/>
        </p:nvSpPr>
        <p:spPr>
          <a:xfrm>
            <a:off x="412150" y="1338597"/>
            <a:ext cx="4230970" cy="2593850"/>
          </a:xfrm>
          <a:prstGeom prst="rect">
            <a:avLst/>
          </a:prstGeom>
          <a:noFill/>
        </p:spPr>
        <p:txBody>
          <a:bodyPr wrap="square" lIns="0" tIns="0" rIns="0" bIns="0" rtlCol="0">
            <a:noAutofit/>
          </a:bodyPr>
          <a:lstStyle/>
          <a:p>
            <a:pPr fontAlgn="auto">
              <a:lnSpc>
                <a:spcPts val="2299"/>
              </a:lnSpc>
              <a:spcBef>
                <a:spcPts val="500"/>
              </a:spcBef>
              <a:spcAft>
                <a:spcPts val="0"/>
              </a:spcAft>
            </a:pPr>
            <a:r>
              <a:rPr lang="en-US" kern="0" dirty="0">
                <a:solidFill>
                  <a:srgbClr val="000000"/>
                </a:solidFill>
              </a:rPr>
              <a:t>Quick Configuration for different deployment environments:</a:t>
            </a:r>
          </a:p>
          <a:p>
            <a:pPr marL="285750" indent="-285750" fontAlgn="auto">
              <a:lnSpc>
                <a:spcPts val="2299"/>
              </a:lnSpc>
              <a:spcBef>
                <a:spcPts val="500"/>
              </a:spcBef>
              <a:spcAft>
                <a:spcPts val="0"/>
              </a:spcAft>
              <a:buSzPct val="75000"/>
              <a:buFont typeface="Wingdings 3" panose="05040102010807070707" pitchFamily="18" charset="2"/>
              <a:buChar char="u"/>
            </a:pPr>
            <a:r>
              <a:rPr lang="en-US" kern="0" dirty="0">
                <a:solidFill>
                  <a:srgbClr val="000000"/>
                </a:solidFill>
              </a:rPr>
              <a:t>All legacy protocols have been disabled (2015) </a:t>
            </a:r>
          </a:p>
          <a:p>
            <a:pPr marL="285750" indent="-285750" fontAlgn="auto">
              <a:lnSpc>
                <a:spcPts val="2299"/>
              </a:lnSpc>
              <a:spcBef>
                <a:spcPts val="500"/>
              </a:spcBef>
              <a:spcAft>
                <a:spcPts val="0"/>
              </a:spcAft>
              <a:buSzPct val="75000"/>
              <a:buFont typeface="Wingdings 3" panose="05040102010807070707" pitchFamily="18" charset="2"/>
              <a:buChar char="u"/>
            </a:pPr>
            <a:r>
              <a:rPr lang="en-US" kern="0" dirty="0">
                <a:solidFill>
                  <a:srgbClr val="000000"/>
                </a:solidFill>
              </a:rPr>
              <a:t>Ping</a:t>
            </a:r>
          </a:p>
          <a:p>
            <a:pPr marL="285750" indent="-285750" fontAlgn="auto">
              <a:lnSpc>
                <a:spcPts val="2299"/>
              </a:lnSpc>
              <a:spcBef>
                <a:spcPts val="500"/>
              </a:spcBef>
              <a:spcAft>
                <a:spcPts val="0"/>
              </a:spcAft>
              <a:buSzPct val="75000"/>
              <a:buFont typeface="Wingdings 3" panose="05040102010807070707" pitchFamily="18" charset="2"/>
              <a:buChar char="u"/>
            </a:pPr>
            <a:r>
              <a:rPr lang="en-US" kern="0" dirty="0">
                <a:solidFill>
                  <a:srgbClr val="000000"/>
                </a:solidFill>
              </a:rPr>
              <a:t>Discovery Protocols</a:t>
            </a:r>
          </a:p>
          <a:p>
            <a:pPr marL="285664" indent="-285664" fontAlgn="auto">
              <a:lnSpc>
                <a:spcPts val="2299"/>
              </a:lnSpc>
              <a:spcBef>
                <a:spcPts val="500"/>
              </a:spcBef>
              <a:spcAft>
                <a:spcPts val="0"/>
              </a:spcAft>
              <a:buFont typeface="Arial" panose="020B0604020202020204" pitchFamily="34" charset="0"/>
              <a:buChar char="•"/>
            </a:pPr>
            <a:endParaRPr lang="en-US" kern="0" dirty="0">
              <a:solidFill>
                <a:srgbClr val="000000"/>
              </a:solidFill>
            </a:endParaRPr>
          </a:p>
        </p:txBody>
      </p:sp>
      <p:sp>
        <p:nvSpPr>
          <p:cNvPr id="6" name="TextBox 5">
            <a:extLst>
              <a:ext uri="{FF2B5EF4-FFF2-40B4-BE49-F238E27FC236}">
                <a16:creationId xmlns:a16="http://schemas.microsoft.com/office/drawing/2014/main" id="{9BC7C7CD-6C4A-9817-28D0-17DD105AAC60}"/>
              </a:ext>
            </a:extLst>
          </p:cNvPr>
          <p:cNvSpPr txBox="1"/>
          <p:nvPr/>
        </p:nvSpPr>
        <p:spPr>
          <a:xfrm>
            <a:off x="260544" y="3487293"/>
            <a:ext cx="4695504" cy="1754326"/>
          </a:xfrm>
          <a:prstGeom prst="rect">
            <a:avLst/>
          </a:prstGeom>
          <a:noFill/>
        </p:spPr>
        <p:txBody>
          <a:bodyPr wrap="square" rtlCol="0">
            <a:spAutoFit/>
          </a:bodyPr>
          <a:lstStyle/>
          <a:p>
            <a:r>
              <a:rPr lang="en-US" i="1" dirty="0">
                <a:solidFill>
                  <a:srgbClr val="007BC0"/>
                </a:solidFill>
                <a:latin typeface="+mn-lt"/>
                <a:cs typeface="Arial" panose="020B0604020202020204" pitchFamily="34" charset="0"/>
              </a:rPr>
              <a:t>The Network Services Menu features a “Security Rating”</a:t>
            </a:r>
          </a:p>
          <a:p>
            <a:endParaRPr lang="en-US" i="1" dirty="0">
              <a:solidFill>
                <a:srgbClr val="007BC0"/>
              </a:solidFill>
              <a:latin typeface="+mn-lt"/>
              <a:cs typeface="Arial" panose="020B0604020202020204" pitchFamily="34" charset="0"/>
            </a:endParaRPr>
          </a:p>
          <a:p>
            <a:pPr marL="285664" indent="-285664">
              <a:buFont typeface="Arial" panose="020B0604020202020204" pitchFamily="34" charset="0"/>
              <a:buChar char="•"/>
            </a:pPr>
            <a:r>
              <a:rPr lang="en-US" i="1" dirty="0">
                <a:solidFill>
                  <a:srgbClr val="007BC0"/>
                </a:solidFill>
                <a:latin typeface="+mn-lt"/>
                <a:cs typeface="Arial" panose="020B0604020202020204" pitchFamily="34" charset="0"/>
              </a:rPr>
              <a:t>Default rating is a B </a:t>
            </a:r>
          </a:p>
          <a:p>
            <a:pPr marL="285664" indent="-285664">
              <a:buFont typeface="Arial" panose="020B0604020202020204" pitchFamily="34" charset="0"/>
              <a:buChar char="•"/>
            </a:pPr>
            <a:r>
              <a:rPr lang="en-US" i="1" dirty="0">
                <a:solidFill>
                  <a:srgbClr val="007BC0"/>
                </a:solidFill>
                <a:latin typeface="+mn-lt"/>
                <a:cs typeface="Arial" panose="020B0604020202020204" pitchFamily="34" charset="0"/>
              </a:rPr>
              <a:t>Rating meters increase as items are “Disabled”  </a:t>
            </a:r>
          </a:p>
        </p:txBody>
      </p:sp>
    </p:spTree>
    <p:extLst>
      <p:ext uri="{BB962C8B-B14F-4D97-AF65-F5344CB8AC3E}">
        <p14:creationId xmlns:p14="http://schemas.microsoft.com/office/powerpoint/2010/main" val="2286836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FE75E4-6B86-9CC9-0867-0AD0ED17F0B8}"/>
              </a:ext>
            </a:extLst>
          </p:cNvPr>
          <p:cNvSpPr txBox="1">
            <a:spLocks/>
          </p:cNvSpPr>
          <p:nvPr/>
        </p:nvSpPr>
        <p:spPr>
          <a:xfrm>
            <a:off x="259200" y="259200"/>
            <a:ext cx="10450800" cy="388800"/>
          </a:xfrm>
          <a:prstGeom prst="rect">
            <a:avLst/>
          </a:prstGeom>
        </p:spPr>
        <p:txBody>
          <a:bodyPr/>
          <a:lstStyle>
            <a:lvl1pPr marL="251982" indent="-251982" algn="l" defTabSz="914333" rtl="0" eaLnBrk="1" latinLnBrk="0" hangingPunct="1">
              <a:lnSpc>
                <a:spcPct val="107000"/>
              </a:lnSpc>
              <a:spcBef>
                <a:spcPts val="500"/>
              </a:spcBef>
              <a:buFont typeface="Wingdings 3" panose="05040102010807070707" pitchFamily="18" charset="2"/>
              <a:buChar char=""/>
              <a:defRPr sz="1800" kern="1200">
                <a:solidFill>
                  <a:schemeClr val="tx1"/>
                </a:solidFill>
                <a:latin typeface="+mn-lt"/>
                <a:ea typeface="+mn-ea"/>
                <a:cs typeface="+mn-cs"/>
              </a:defRPr>
            </a:lvl1pPr>
            <a:lvl2pPr marL="507563" indent="-273580" algn="l" defTabSz="914333" rtl="0" eaLnBrk="1" latinLnBrk="0" hangingPunct="1">
              <a:lnSpc>
                <a:spcPct val="103000"/>
              </a:lnSpc>
              <a:spcBef>
                <a:spcPts val="500"/>
              </a:spcBef>
              <a:buFont typeface="Wingdings 3" panose="05040102010807070707" pitchFamily="18" charset="2"/>
              <a:buChar char=""/>
              <a:defRPr sz="1600" kern="1200">
                <a:solidFill>
                  <a:schemeClr val="tx1"/>
                </a:solidFill>
                <a:latin typeface="+mn-lt"/>
                <a:ea typeface="+mn-ea"/>
                <a:cs typeface="+mn-cs"/>
              </a:defRPr>
            </a:lvl2pPr>
            <a:lvl3pPr marL="730746" indent="-205185" algn="l" defTabSz="914333" rtl="0" eaLnBrk="1" latinLnBrk="0" hangingPunct="1">
              <a:lnSpc>
                <a:spcPct val="102000"/>
              </a:lnSpc>
              <a:spcBef>
                <a:spcPts val="500"/>
              </a:spcBef>
              <a:buFont typeface="Bosch Office Sans" pitchFamily="2" charset="0"/>
              <a:buChar char="‒"/>
              <a:defRPr sz="1400" kern="1200">
                <a:solidFill>
                  <a:schemeClr val="tx1"/>
                </a:solidFill>
                <a:latin typeface="+mn-lt"/>
                <a:ea typeface="+mn-ea"/>
                <a:cs typeface="+mn-cs"/>
              </a:defRPr>
            </a:lvl3pPr>
            <a:lvl4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4pPr>
            <a:lvl5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5pPr>
            <a:lvl6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6pPr>
            <a:lvl7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7pPr>
            <a:lvl8pPr marL="932331" indent="-183586" algn="l" defTabSz="914333" rtl="0" eaLnBrk="1" latinLnBrk="0" hangingPunct="1">
              <a:lnSpc>
                <a:spcPct val="103000"/>
              </a:lnSpc>
              <a:spcBef>
                <a:spcPts val="500"/>
              </a:spcBef>
              <a:buFont typeface="Bosch Office Sans" pitchFamily="2" charset="0"/>
              <a:buChar char="‒"/>
              <a:defRPr sz="1300" kern="1200">
                <a:solidFill>
                  <a:schemeClr val="tx1"/>
                </a:solidFill>
                <a:latin typeface="+mn-lt"/>
                <a:ea typeface="+mn-ea"/>
                <a:cs typeface="+mn-cs"/>
              </a:defRPr>
            </a:lvl8pPr>
            <a:lvl9pPr marL="932331" indent="-183586" algn="l" defTabSz="914333" rtl="0" eaLnBrk="1" latinLnBrk="0" hangingPunct="1">
              <a:lnSpc>
                <a:spcPct val="103000"/>
              </a:lnSpc>
              <a:spcBef>
                <a:spcPts val="500"/>
              </a:spcBef>
              <a:buFont typeface="Bosch Office Sans" pitchFamily="2" charset="0"/>
              <a:buChar char="‒"/>
              <a:defRPr sz="1300" kern="1200" baseline="0">
                <a:solidFill>
                  <a:schemeClr val="tx1"/>
                </a:solidFill>
                <a:latin typeface="+mn-lt"/>
                <a:ea typeface="+mn-ea"/>
                <a:cs typeface="+mn-cs"/>
              </a:defRPr>
            </a:lvl9pPr>
          </a:lstStyle>
          <a:p>
            <a:pPr marL="0" indent="0" fontAlgn="auto">
              <a:spcAft>
                <a:spcPts val="0"/>
              </a:spcAft>
              <a:buNone/>
            </a:pPr>
            <a:r>
              <a:rPr lang="en-US" sz="2800" dirty="0"/>
              <a:t>CFM: Built in Micro CA (FREE)  </a:t>
            </a:r>
          </a:p>
        </p:txBody>
      </p:sp>
      <p:pic>
        <p:nvPicPr>
          <p:cNvPr id="5" name="Picture 4">
            <a:extLst>
              <a:ext uri="{FF2B5EF4-FFF2-40B4-BE49-F238E27FC236}">
                <a16:creationId xmlns:a16="http://schemas.microsoft.com/office/drawing/2014/main" id="{AAA34127-7547-0FD4-E166-4A5B7809F4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2450560"/>
            <a:ext cx="8184324" cy="2628061"/>
          </a:xfrm>
          <a:prstGeom prst="rect">
            <a:avLst/>
          </a:prstGeom>
        </p:spPr>
      </p:pic>
      <p:sp>
        <p:nvSpPr>
          <p:cNvPr id="6" name="TextBox 5">
            <a:extLst>
              <a:ext uri="{FF2B5EF4-FFF2-40B4-BE49-F238E27FC236}">
                <a16:creationId xmlns:a16="http://schemas.microsoft.com/office/drawing/2014/main" id="{8EAF241C-A94A-8A9A-AEB2-1242297E4488}"/>
              </a:ext>
            </a:extLst>
          </p:cNvPr>
          <p:cNvSpPr txBox="1"/>
          <p:nvPr/>
        </p:nvSpPr>
        <p:spPr>
          <a:xfrm>
            <a:off x="410305" y="1114640"/>
            <a:ext cx="9558274" cy="1120560"/>
          </a:xfrm>
          <a:prstGeom prst="rect">
            <a:avLst/>
          </a:prstGeom>
          <a:noFill/>
        </p:spPr>
        <p:txBody>
          <a:bodyPr wrap="square" lIns="0" tIns="0" rIns="0" bIns="0" rtlCol="0">
            <a:noAutofit/>
          </a:bodyPr>
          <a:lstStyle/>
          <a:p>
            <a:pPr marL="285750" marR="0" indent="-285750" defTabSz="914400" eaLnBrk="1" fontAlgn="auto" latinLnBrk="0" hangingPunct="1">
              <a:lnSpc>
                <a:spcPts val="2300"/>
              </a:lnSpc>
              <a:spcBef>
                <a:spcPts val="500"/>
              </a:spcBef>
              <a:spcAft>
                <a:spcPts val="0"/>
              </a:spcAft>
              <a:buClrTx/>
              <a:buSzPct val="75000"/>
              <a:buFont typeface="Wingdings 3" panose="05040102010807070707" pitchFamily="18" charset="2"/>
              <a:buChar char="u"/>
              <a:tabLst/>
            </a:pPr>
            <a:r>
              <a:rPr kumimoji="0" lang="en-US" sz="1800" b="0" i="0" u="none" strike="noStrike" kern="0" cap="none" spc="0" normalizeH="0" baseline="0" noProof="0" dirty="0">
                <a:ln>
                  <a:noFill/>
                </a:ln>
                <a:solidFill>
                  <a:srgbClr val="000000"/>
                </a:solidFill>
                <a:effectLst/>
                <a:uLnTx/>
                <a:uFillTx/>
              </a:rPr>
              <a:t>Configuration Manager has a built in Micro CA that is “FREE”:</a:t>
            </a:r>
          </a:p>
          <a:p>
            <a:pPr marL="568325" marR="0" indent="-285750" defTabSz="914400" eaLnBrk="1" fontAlgn="auto" latinLnBrk="0" hangingPunct="1">
              <a:lnSpc>
                <a:spcPts val="2300"/>
              </a:lnSpc>
              <a:spcBef>
                <a:spcPts val="500"/>
              </a:spcBef>
              <a:spcAft>
                <a:spcPts val="0"/>
              </a:spcAft>
              <a:buClrTx/>
              <a:buSzPct val="75000"/>
              <a:buFont typeface="Wingdings 3" panose="05040102010807070707" pitchFamily="18" charset="2"/>
              <a:buChar char="u"/>
              <a:tabLst/>
            </a:pPr>
            <a:r>
              <a:rPr lang="en-US" kern="0" dirty="0">
                <a:solidFill>
                  <a:srgbClr val="000000"/>
                </a:solidFill>
              </a:rPr>
              <a:t>Lock down an entire site with a few clicks</a:t>
            </a:r>
          </a:p>
          <a:p>
            <a:pPr marL="568325" marR="0" indent="-285750" defTabSz="914400" eaLnBrk="1" fontAlgn="auto" latinLnBrk="0" hangingPunct="1">
              <a:lnSpc>
                <a:spcPts val="2300"/>
              </a:lnSpc>
              <a:spcBef>
                <a:spcPts val="500"/>
              </a:spcBef>
              <a:spcAft>
                <a:spcPts val="0"/>
              </a:spcAft>
              <a:buClrTx/>
              <a:buSzPct val="75000"/>
              <a:buFont typeface="Wingdings 3" panose="05040102010807070707" pitchFamily="18" charset="2"/>
              <a:buChar char="u"/>
              <a:tabLst/>
            </a:pPr>
            <a:r>
              <a:rPr lang="en-US" kern="0" dirty="0">
                <a:solidFill>
                  <a:srgbClr val="000000"/>
                </a:solidFill>
              </a:rPr>
              <a:t>CFM has mandatory security measures in place by default   </a:t>
            </a:r>
            <a:endParaRPr kumimoji="0" lang="en-US" sz="1800" b="0" i="0" u="none" strike="noStrike" kern="0" cap="none" spc="0" normalizeH="0" baseline="0" noProof="0" dirty="0">
              <a:ln>
                <a:noFill/>
              </a:ln>
              <a:solidFill>
                <a:srgbClr val="000000"/>
              </a:solidFill>
              <a:effectLst/>
              <a:uLnTx/>
              <a:uFillTx/>
            </a:endParaRPr>
          </a:p>
        </p:txBody>
      </p:sp>
      <p:pic>
        <p:nvPicPr>
          <p:cNvPr id="8" name="Picture 7">
            <a:extLst>
              <a:ext uri="{FF2B5EF4-FFF2-40B4-BE49-F238E27FC236}">
                <a16:creationId xmlns:a16="http://schemas.microsoft.com/office/drawing/2014/main" id="{2445F917-9412-9413-51DD-7CE0C4AD46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434" y="3392424"/>
            <a:ext cx="4443926" cy="2121408"/>
          </a:xfrm>
          <a:prstGeom prst="rect">
            <a:avLst/>
          </a:prstGeom>
        </p:spPr>
      </p:pic>
    </p:spTree>
    <p:extLst>
      <p:ext uri="{BB962C8B-B14F-4D97-AF65-F5344CB8AC3E}">
        <p14:creationId xmlns:p14="http://schemas.microsoft.com/office/powerpoint/2010/main" val="19373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p:txBody>
          <a:bodyPr/>
          <a:lstStyle/>
          <a:p>
            <a:r>
              <a:rPr lang="en-US" dirty="0"/>
              <a:t>Easy to Configure Certificate Menus</a:t>
            </a:r>
          </a:p>
        </p:txBody>
      </p:sp>
      <p:sp>
        <p:nvSpPr>
          <p:cNvPr id="8" name="TextBox 7"/>
          <p:cNvSpPr txBox="1"/>
          <p:nvPr/>
        </p:nvSpPr>
        <p:spPr>
          <a:xfrm>
            <a:off x="259200" y="1031929"/>
            <a:ext cx="10450800" cy="735792"/>
          </a:xfrm>
          <a:prstGeom prst="rect">
            <a:avLst/>
          </a:prstGeom>
          <a:noFill/>
        </p:spPr>
        <p:txBody>
          <a:bodyPr wrap="square" lIns="0" tIns="0" rIns="0" bIns="0" rtlCol="0">
            <a:noAutofit/>
          </a:bodyPr>
          <a:lstStyle/>
          <a:p>
            <a:pPr marL="285750" indent="-285750" fontAlgn="auto">
              <a:lnSpc>
                <a:spcPts val="2299"/>
              </a:lnSpc>
              <a:spcBef>
                <a:spcPts val="500"/>
              </a:spcBef>
              <a:spcAft>
                <a:spcPts val="0"/>
              </a:spcAft>
              <a:buSzPct val="75000"/>
              <a:buFont typeface="Wingdings 3" panose="05040102010807070707" pitchFamily="18" charset="2"/>
              <a:buChar char="u"/>
            </a:pPr>
            <a:r>
              <a:rPr lang="en-US" kern="0" dirty="0">
                <a:solidFill>
                  <a:srgbClr val="000000"/>
                </a:solidFill>
              </a:rPr>
              <a:t>Besides the default certificates loaded or generated in the device's certificate store, all devices can generate Certificate Signing Requests (CSR) that can be signed by a Certificate Authority</a:t>
            </a:r>
          </a:p>
          <a:p>
            <a:pPr marL="285750" indent="-285750" fontAlgn="auto">
              <a:lnSpc>
                <a:spcPts val="2299"/>
              </a:lnSpc>
              <a:spcBef>
                <a:spcPts val="500"/>
              </a:spcBef>
              <a:spcAft>
                <a:spcPts val="0"/>
              </a:spcAft>
              <a:buSzPct val="75000"/>
              <a:buFont typeface="Wingdings 3" panose="05040102010807070707" pitchFamily="18" charset="2"/>
              <a:buChar char="u"/>
            </a:pPr>
            <a:endParaRPr lang="en-US" sz="1600" kern="0" dirty="0">
              <a:solidFill>
                <a:srgbClr val="000000"/>
              </a:solidFill>
            </a:endParaRPr>
          </a:p>
          <a:p>
            <a:pPr marL="285750" indent="-285750" fontAlgn="auto">
              <a:lnSpc>
                <a:spcPts val="2299"/>
              </a:lnSpc>
              <a:spcBef>
                <a:spcPts val="500"/>
              </a:spcBef>
              <a:spcAft>
                <a:spcPts val="0"/>
              </a:spcAft>
              <a:buSzPct val="75000"/>
              <a:buFont typeface="Wingdings 3" panose="05040102010807070707" pitchFamily="18" charset="2"/>
              <a:buChar char="u"/>
            </a:pPr>
            <a:r>
              <a:rPr lang="en-US" kern="0" dirty="0">
                <a:solidFill>
                  <a:srgbClr val="000000"/>
                </a:solidFill>
              </a:rPr>
              <a:t>Certificates can also be uploaded from different Certificate Authorities to perform different roles. All newly generated or uploaded certificates can serve in a wide variety of roles, such as:  </a:t>
            </a:r>
          </a:p>
        </p:txBody>
      </p:sp>
      <p:pic>
        <p:nvPicPr>
          <p:cNvPr id="5" name="Picture 4">
            <a:extLst>
              <a:ext uri="{FF2B5EF4-FFF2-40B4-BE49-F238E27FC236}">
                <a16:creationId xmlns:a16="http://schemas.microsoft.com/office/drawing/2014/main" id="{422FEBBB-B6A9-8680-70CB-F1E76B5E6A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9648" y="2676987"/>
            <a:ext cx="4919472" cy="2840056"/>
          </a:xfrm>
          <a:prstGeom prst="rect">
            <a:avLst/>
          </a:prstGeom>
        </p:spPr>
      </p:pic>
    </p:spTree>
    <p:extLst>
      <p:ext uri="{BB962C8B-B14F-4D97-AF65-F5344CB8AC3E}">
        <p14:creationId xmlns:p14="http://schemas.microsoft.com/office/powerpoint/2010/main" val="3736772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842" y="305307"/>
            <a:ext cx="10448112" cy="388700"/>
          </a:xfrm>
        </p:spPr>
        <p:txBody>
          <a:bodyPr/>
          <a:lstStyle/>
          <a:p>
            <a:r>
              <a:rPr lang="en-US" altLang="en-US" sz="2798" dirty="0">
                <a:solidFill>
                  <a:schemeClr val="tx1"/>
                </a:solidFill>
              </a:rPr>
              <a:t>IPv4 Filter and Software Sealing</a:t>
            </a:r>
            <a:endParaRPr lang="en-US" dirty="0">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821" y="1817887"/>
            <a:ext cx="7207636" cy="1656717"/>
          </a:xfrm>
          <a:prstGeom prst="rect">
            <a:avLst/>
          </a:prstGeom>
        </p:spPr>
      </p:pic>
      <p:sp>
        <p:nvSpPr>
          <p:cNvPr id="4" name="Rectangle 3"/>
          <p:cNvSpPr/>
          <p:nvPr/>
        </p:nvSpPr>
        <p:spPr>
          <a:xfrm>
            <a:off x="171082" y="882365"/>
            <a:ext cx="7701596" cy="646165"/>
          </a:xfrm>
          <a:prstGeom prst="rect">
            <a:avLst/>
          </a:prstGeom>
        </p:spPr>
        <p:txBody>
          <a:bodyPr wrap="square">
            <a:spAutoFit/>
          </a:bodyPr>
          <a:lstStyle/>
          <a:p>
            <a:pPr marL="285750" indent="-285750">
              <a:buSzPct val="75000"/>
              <a:buFont typeface="Wingdings 3" panose="05040102010807070707" pitchFamily="18" charset="2"/>
              <a:buChar char="u"/>
            </a:pPr>
            <a:r>
              <a:rPr lang="en-US" dirty="0">
                <a:latin typeface="+mn-lt"/>
                <a:cs typeface="Arial" panose="020B0604020202020204" pitchFamily="34" charset="0"/>
              </a:rPr>
              <a:t>Easy to configure IP address filter that allows you to create up to two IP pools for authorized connection to the system’s cameras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1706" y="4309127"/>
            <a:ext cx="3406325" cy="1253271"/>
          </a:xfrm>
          <a:prstGeom prst="rect">
            <a:avLst/>
          </a:prstGeom>
        </p:spPr>
      </p:pic>
      <p:sp>
        <p:nvSpPr>
          <p:cNvPr id="9" name="Rectangle 8"/>
          <p:cNvSpPr/>
          <p:nvPr/>
        </p:nvSpPr>
        <p:spPr>
          <a:xfrm>
            <a:off x="398443" y="3847580"/>
            <a:ext cx="5870277" cy="646331"/>
          </a:xfrm>
          <a:prstGeom prst="rect">
            <a:avLst/>
          </a:prstGeom>
        </p:spPr>
        <p:txBody>
          <a:bodyPr wrap="square">
            <a:spAutoFit/>
          </a:bodyPr>
          <a:lstStyle/>
          <a:p>
            <a:pPr marL="285750" indent="-285750">
              <a:buSzPct val="75000"/>
              <a:buFont typeface="Wingdings 3" panose="05040102010807070707" pitchFamily="18" charset="2"/>
              <a:buChar char="u"/>
            </a:pPr>
            <a:r>
              <a:rPr lang="en-US" dirty="0">
                <a:latin typeface="+mn-lt"/>
                <a:cs typeface="Arial" panose="020B0604020202020204" pitchFamily="34" charset="0"/>
              </a:rPr>
              <a:t>All devices can have “Software Sealing” enabled. This provides alerts to any configuration changes!</a:t>
            </a:r>
          </a:p>
        </p:txBody>
      </p:sp>
      <p:pic>
        <p:nvPicPr>
          <p:cNvPr id="6" name="Picture 5">
            <a:extLst>
              <a:ext uri="{FF2B5EF4-FFF2-40B4-BE49-F238E27FC236}">
                <a16:creationId xmlns:a16="http://schemas.microsoft.com/office/drawing/2014/main" id="{354B574E-C2C5-F8F4-DE2B-60B646889F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4001" y="738742"/>
            <a:ext cx="2475270" cy="3445254"/>
          </a:xfrm>
          <a:prstGeom prst="rect">
            <a:avLst/>
          </a:prstGeom>
        </p:spPr>
      </p:pic>
      <p:sp>
        <p:nvSpPr>
          <p:cNvPr id="7" name="TextBox 6">
            <a:extLst>
              <a:ext uri="{FF2B5EF4-FFF2-40B4-BE49-F238E27FC236}">
                <a16:creationId xmlns:a16="http://schemas.microsoft.com/office/drawing/2014/main" id="{6BFC9A28-9E6C-F127-A850-186FAEBCD72D}"/>
              </a:ext>
            </a:extLst>
          </p:cNvPr>
          <p:cNvSpPr txBox="1"/>
          <p:nvPr/>
        </p:nvSpPr>
        <p:spPr>
          <a:xfrm>
            <a:off x="8508371" y="2005464"/>
            <a:ext cx="1931434" cy="369237"/>
          </a:xfrm>
          <a:prstGeom prst="rect">
            <a:avLst/>
          </a:prstGeom>
          <a:noFill/>
        </p:spPr>
        <p:txBody>
          <a:bodyPr wrap="square" rtlCol="0">
            <a:spAutoFit/>
          </a:bodyPr>
          <a:lstStyle/>
          <a:p>
            <a:pPr algn="ctr"/>
            <a:r>
              <a:rPr lang="en-US" dirty="0">
                <a:solidFill>
                  <a:srgbClr val="E20015"/>
                </a:solidFill>
              </a:rPr>
              <a:t>FMW 8.4</a:t>
            </a:r>
          </a:p>
        </p:txBody>
      </p:sp>
    </p:spTree>
    <p:extLst>
      <p:ext uri="{BB962C8B-B14F-4D97-AF65-F5344CB8AC3E}">
        <p14:creationId xmlns:p14="http://schemas.microsoft.com/office/powerpoint/2010/main" val="2752451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8BFEB15-3448-6F5E-F5C0-2E73B7994DA6}"/>
              </a:ext>
            </a:extLst>
          </p:cNvPr>
          <p:cNvSpPr txBox="1">
            <a:spLocks/>
          </p:cNvSpPr>
          <p:nvPr/>
        </p:nvSpPr>
        <p:spPr>
          <a:xfrm>
            <a:off x="284976" y="394854"/>
            <a:ext cx="5125225" cy="388700"/>
          </a:xfrm>
          <a:prstGeom prst="rect">
            <a:avLst/>
          </a:prstGeom>
        </p:spPr>
        <p:txBody>
          <a:bodyPr/>
          <a:lstStyle>
            <a:lvl1pPr algn="l" defTabSz="914333" rtl="0" eaLnBrk="1" latinLnBrk="0" hangingPunct="1">
              <a:lnSpc>
                <a:spcPct val="89000"/>
              </a:lnSpc>
              <a:spcBef>
                <a:spcPct val="0"/>
              </a:spcBef>
              <a:buNone/>
              <a:defRPr sz="2800" kern="1200">
                <a:solidFill>
                  <a:schemeClr val="accent1"/>
                </a:solidFill>
                <a:latin typeface="+mj-lt"/>
                <a:ea typeface="+mj-ea"/>
                <a:cs typeface="+mj-cs"/>
              </a:defRPr>
            </a:lvl1pPr>
          </a:lstStyle>
          <a:p>
            <a:pPr fontAlgn="auto">
              <a:spcAft>
                <a:spcPts val="0"/>
              </a:spcAft>
            </a:pPr>
            <a:r>
              <a:rPr lang="en-US" dirty="0">
                <a:solidFill>
                  <a:schemeClr val="tx1"/>
                </a:solidFill>
              </a:rPr>
              <a:t>Objectives</a:t>
            </a:r>
          </a:p>
        </p:txBody>
      </p:sp>
      <p:sp>
        <p:nvSpPr>
          <p:cNvPr id="4" name="TextBox 3">
            <a:extLst>
              <a:ext uri="{FF2B5EF4-FFF2-40B4-BE49-F238E27FC236}">
                <a16:creationId xmlns:a16="http://schemas.microsoft.com/office/drawing/2014/main" id="{CF98515C-B1F0-0E3D-61A4-868C0D760519}"/>
              </a:ext>
            </a:extLst>
          </p:cNvPr>
          <p:cNvSpPr txBox="1"/>
          <p:nvPr/>
        </p:nvSpPr>
        <p:spPr>
          <a:xfrm>
            <a:off x="387773" y="1037589"/>
            <a:ext cx="7306734" cy="872067"/>
          </a:xfrm>
          <a:prstGeom prst="rect">
            <a:avLst/>
          </a:prstGeom>
          <a:noFill/>
        </p:spPr>
        <p:txBody>
          <a:bodyPr wrap="square" lIns="0" tIns="0" rIns="0" bIns="0" rtlCol="0">
            <a:noAutofit/>
          </a:bodyPr>
          <a:lstStyle/>
          <a:p>
            <a:pPr marL="285750" marR="0" indent="-285750" defTabSz="914400" eaLnBrk="1" fontAlgn="auto" latinLnBrk="0" hangingPunct="1">
              <a:lnSpc>
                <a:spcPts val="2300"/>
              </a:lnSpc>
              <a:spcBef>
                <a:spcPts val="500"/>
              </a:spcBef>
              <a:spcAft>
                <a:spcPts val="0"/>
              </a:spcAft>
              <a:buClrTx/>
              <a:buSzPct val="75000"/>
              <a:buFont typeface="Wingdings 3" panose="05040102010807070707" pitchFamily="18" charset="2"/>
              <a:buChar char="u"/>
              <a:tabLst/>
            </a:pPr>
            <a:r>
              <a:rPr lang="en-US" kern="0" dirty="0">
                <a:solidFill>
                  <a:srgbClr val="000000"/>
                </a:solidFill>
              </a:rPr>
              <a:t>State of Cyber Security </a:t>
            </a:r>
          </a:p>
          <a:p>
            <a:pPr marL="696887" lvl="1" indent="-285750" fontAlgn="auto">
              <a:lnSpc>
                <a:spcPts val="2300"/>
              </a:lnSpc>
              <a:spcBef>
                <a:spcPts val="500"/>
              </a:spcBef>
              <a:spcAft>
                <a:spcPts val="0"/>
              </a:spcAft>
              <a:buSzPct val="75000"/>
              <a:buFont typeface="Wingdings 3" panose="05040102010807070707" pitchFamily="18" charset="2"/>
              <a:buChar char="u"/>
            </a:pPr>
            <a:r>
              <a:rPr lang="en-US" kern="0" dirty="0">
                <a:solidFill>
                  <a:srgbClr val="000000"/>
                </a:solidFill>
              </a:rPr>
              <a:t>Is it Getting Better or Worse? </a:t>
            </a:r>
            <a:endParaRPr kumimoji="0" lang="en-US" b="0" i="0" u="none" strike="noStrike" kern="0" cap="none" spc="0" normalizeH="0" baseline="0" noProof="0" dirty="0">
              <a:ln>
                <a:noFill/>
              </a:ln>
              <a:solidFill>
                <a:srgbClr val="000000"/>
              </a:solidFill>
              <a:effectLst/>
              <a:uLnTx/>
              <a:uFillTx/>
            </a:endParaRPr>
          </a:p>
        </p:txBody>
      </p:sp>
      <p:sp>
        <p:nvSpPr>
          <p:cNvPr id="5" name="TextBox 4">
            <a:extLst>
              <a:ext uri="{FF2B5EF4-FFF2-40B4-BE49-F238E27FC236}">
                <a16:creationId xmlns:a16="http://schemas.microsoft.com/office/drawing/2014/main" id="{8C979E3E-9EAE-E2EC-1A0E-36223F739204}"/>
              </a:ext>
            </a:extLst>
          </p:cNvPr>
          <p:cNvSpPr txBox="1"/>
          <p:nvPr/>
        </p:nvSpPr>
        <p:spPr>
          <a:xfrm>
            <a:off x="387772" y="2232119"/>
            <a:ext cx="4200269" cy="574474"/>
          </a:xfrm>
          <a:prstGeom prst="rect">
            <a:avLst/>
          </a:prstGeom>
          <a:noFill/>
        </p:spPr>
        <p:txBody>
          <a:bodyPr wrap="square" lIns="0" tIns="0" rIns="0" bIns="0" rtlCol="0">
            <a:noAutofit/>
          </a:bodyPr>
          <a:lstStyle/>
          <a:p>
            <a:pPr marL="285750" marR="0" indent="-285750" defTabSz="914400" eaLnBrk="1" fontAlgn="auto" latinLnBrk="0" hangingPunct="1">
              <a:lnSpc>
                <a:spcPts val="2300"/>
              </a:lnSpc>
              <a:spcBef>
                <a:spcPts val="500"/>
              </a:spcBef>
              <a:spcAft>
                <a:spcPts val="0"/>
              </a:spcAft>
              <a:buClrTx/>
              <a:buSzPct val="75000"/>
              <a:buFont typeface="Wingdings 3" panose="05040102010807070707" pitchFamily="18" charset="2"/>
              <a:buChar char="u"/>
              <a:tabLst/>
            </a:pPr>
            <a:r>
              <a:rPr lang="en-US" kern="0" dirty="0">
                <a:solidFill>
                  <a:srgbClr val="000000"/>
                </a:solidFill>
              </a:rPr>
              <a:t>Bosch and Cyber Security</a:t>
            </a:r>
          </a:p>
          <a:p>
            <a:pPr marL="696887" lvl="1" indent="-285750" fontAlgn="auto">
              <a:lnSpc>
                <a:spcPts val="2300"/>
              </a:lnSpc>
              <a:spcBef>
                <a:spcPts val="500"/>
              </a:spcBef>
              <a:spcAft>
                <a:spcPts val="0"/>
              </a:spcAft>
              <a:buSzPct val="75000"/>
              <a:buFont typeface="Wingdings 3" panose="05040102010807070707" pitchFamily="18" charset="2"/>
              <a:buChar char="u"/>
            </a:pPr>
            <a:r>
              <a:rPr kumimoji="0" lang="en-US" b="0" i="0" u="none" strike="noStrike" kern="0" cap="none" spc="0" normalizeH="0" baseline="0" noProof="0" dirty="0">
                <a:ln>
                  <a:noFill/>
                </a:ln>
                <a:solidFill>
                  <a:srgbClr val="000000"/>
                </a:solidFill>
                <a:effectLst/>
                <a:uLnTx/>
                <a:uFillTx/>
              </a:rPr>
              <a:t>History and Stability </a:t>
            </a:r>
          </a:p>
        </p:txBody>
      </p:sp>
      <p:sp>
        <p:nvSpPr>
          <p:cNvPr id="7" name="TextBox 6">
            <a:extLst>
              <a:ext uri="{FF2B5EF4-FFF2-40B4-BE49-F238E27FC236}">
                <a16:creationId xmlns:a16="http://schemas.microsoft.com/office/drawing/2014/main" id="{1EB5AF0F-E0AE-0D98-ECFE-716DEB4A3631}"/>
              </a:ext>
            </a:extLst>
          </p:cNvPr>
          <p:cNvSpPr txBox="1"/>
          <p:nvPr/>
        </p:nvSpPr>
        <p:spPr>
          <a:xfrm>
            <a:off x="387773" y="3358221"/>
            <a:ext cx="3183467" cy="364456"/>
          </a:xfrm>
          <a:prstGeom prst="rect">
            <a:avLst/>
          </a:prstGeom>
          <a:noFill/>
        </p:spPr>
        <p:txBody>
          <a:bodyPr wrap="square" lIns="0" tIns="0" rIns="0" bIns="0" rtlCol="0">
            <a:noAutofit/>
          </a:bodyPr>
          <a:lstStyle/>
          <a:p>
            <a:pPr marL="285750" marR="0" indent="-285750" defTabSz="914400" eaLnBrk="1" fontAlgn="auto" latinLnBrk="0" hangingPunct="1">
              <a:lnSpc>
                <a:spcPts val="2300"/>
              </a:lnSpc>
              <a:spcBef>
                <a:spcPts val="500"/>
              </a:spcBef>
              <a:spcAft>
                <a:spcPts val="0"/>
              </a:spcAft>
              <a:buClrTx/>
              <a:buSzPct val="75000"/>
              <a:buFont typeface="Wingdings 3" panose="05040102010807070707" pitchFamily="18" charset="2"/>
              <a:buChar char="u"/>
              <a:tabLst/>
            </a:pPr>
            <a:r>
              <a:rPr lang="en-US" kern="0" dirty="0">
                <a:solidFill>
                  <a:srgbClr val="000000"/>
                </a:solidFill>
              </a:rPr>
              <a:t>What the Future Looks Like </a:t>
            </a:r>
          </a:p>
          <a:p>
            <a:pPr marL="696887" lvl="1" indent="-285750" fontAlgn="auto">
              <a:lnSpc>
                <a:spcPts val="2300"/>
              </a:lnSpc>
              <a:spcBef>
                <a:spcPts val="500"/>
              </a:spcBef>
              <a:spcAft>
                <a:spcPts val="0"/>
              </a:spcAft>
              <a:buSzPct val="75000"/>
              <a:buFont typeface="Wingdings 3" panose="05040102010807070707" pitchFamily="18" charset="2"/>
              <a:buChar char="u"/>
            </a:pPr>
            <a:r>
              <a:rPr lang="en-US" kern="0" dirty="0">
                <a:solidFill>
                  <a:srgbClr val="000000"/>
                </a:solidFill>
              </a:rPr>
              <a:t>SCEP and ACME </a:t>
            </a:r>
            <a:endParaRPr kumimoji="0" lang="en-US" b="0" i="0" u="none" strike="noStrike" kern="0" cap="none" spc="0" normalizeH="0" baseline="0" noProof="0" dirty="0">
              <a:ln>
                <a:noFill/>
              </a:ln>
              <a:solidFill>
                <a:srgbClr val="000000"/>
              </a:solidFill>
              <a:effectLst/>
              <a:uLnTx/>
              <a:uFillTx/>
            </a:endParaRPr>
          </a:p>
        </p:txBody>
      </p:sp>
      <p:pic>
        <p:nvPicPr>
          <p:cNvPr id="9" name="Picture 8">
            <a:extLst>
              <a:ext uri="{FF2B5EF4-FFF2-40B4-BE49-F238E27FC236}">
                <a16:creationId xmlns:a16="http://schemas.microsoft.com/office/drawing/2014/main" id="{B05BDC25-8F50-6CCB-5F2B-22A427BE3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4214" y="1330299"/>
            <a:ext cx="2943814" cy="2215006"/>
          </a:xfrm>
          <a:prstGeom prst="rect">
            <a:avLst/>
          </a:prstGeom>
        </p:spPr>
      </p:pic>
      <p:sp>
        <p:nvSpPr>
          <p:cNvPr id="10" name="TextBox 9">
            <a:extLst>
              <a:ext uri="{FF2B5EF4-FFF2-40B4-BE49-F238E27FC236}">
                <a16:creationId xmlns:a16="http://schemas.microsoft.com/office/drawing/2014/main" id="{BD8F84B8-F726-97F1-A5D8-00D3EBE20587}"/>
              </a:ext>
            </a:extLst>
          </p:cNvPr>
          <p:cNvSpPr txBox="1"/>
          <p:nvPr/>
        </p:nvSpPr>
        <p:spPr>
          <a:xfrm>
            <a:off x="7694507" y="3818335"/>
            <a:ext cx="1854201" cy="364456"/>
          </a:xfrm>
          <a:prstGeom prst="rect">
            <a:avLst/>
          </a:prstGeom>
          <a:noFill/>
        </p:spPr>
        <p:txBody>
          <a:bodyPr wrap="square" lIns="0" tIns="0" rIns="0" bIns="0" rtlCol="0">
            <a:noAutofit/>
          </a:bodyPr>
          <a:lstStyle/>
          <a:p>
            <a:pPr marR="0" defTabSz="914400" eaLnBrk="1" fontAlgn="auto" latinLnBrk="0" hangingPunct="1">
              <a:lnSpc>
                <a:spcPts val="2300"/>
              </a:lnSpc>
              <a:spcBef>
                <a:spcPts val="500"/>
              </a:spcBef>
              <a:spcAft>
                <a:spcPts val="0"/>
              </a:spcAft>
              <a:buClrTx/>
              <a:buSzTx/>
              <a:tabLst/>
            </a:pPr>
            <a:r>
              <a:rPr kumimoji="0" lang="en-US" sz="1800" b="0" i="0" u="none" strike="noStrike" kern="0" cap="none" spc="0" normalizeH="0" baseline="0" noProof="0" dirty="0">
                <a:ln>
                  <a:noFill/>
                </a:ln>
                <a:solidFill>
                  <a:srgbClr val="000000"/>
                </a:solidFill>
                <a:effectLst/>
                <a:uLnTx/>
                <a:uFillTx/>
              </a:rPr>
              <a:t>Just the facts</a:t>
            </a:r>
          </a:p>
        </p:txBody>
      </p:sp>
      <p:sp>
        <p:nvSpPr>
          <p:cNvPr id="11" name="TextBox 10">
            <a:extLst>
              <a:ext uri="{FF2B5EF4-FFF2-40B4-BE49-F238E27FC236}">
                <a16:creationId xmlns:a16="http://schemas.microsoft.com/office/drawing/2014/main" id="{2148B069-3F71-6BFC-12D3-D2533438B13D}"/>
              </a:ext>
            </a:extLst>
          </p:cNvPr>
          <p:cNvSpPr txBox="1"/>
          <p:nvPr/>
        </p:nvSpPr>
        <p:spPr>
          <a:xfrm>
            <a:off x="387773" y="4414959"/>
            <a:ext cx="3183467" cy="364456"/>
          </a:xfrm>
          <a:prstGeom prst="rect">
            <a:avLst/>
          </a:prstGeom>
          <a:noFill/>
        </p:spPr>
        <p:txBody>
          <a:bodyPr wrap="square" lIns="0" tIns="0" rIns="0" bIns="0" rtlCol="0">
            <a:noAutofit/>
          </a:bodyPr>
          <a:lstStyle/>
          <a:p>
            <a:pPr marL="285750" marR="0" indent="-285750" defTabSz="914400" eaLnBrk="1" fontAlgn="auto" latinLnBrk="0" hangingPunct="1">
              <a:lnSpc>
                <a:spcPts val="2300"/>
              </a:lnSpc>
              <a:spcBef>
                <a:spcPts val="500"/>
              </a:spcBef>
              <a:spcAft>
                <a:spcPts val="0"/>
              </a:spcAft>
              <a:buClrTx/>
              <a:buSzPct val="75000"/>
              <a:buFont typeface="Wingdings 3" panose="05040102010807070707" pitchFamily="18" charset="2"/>
              <a:buChar char="u"/>
              <a:tabLst/>
            </a:pPr>
            <a:r>
              <a:rPr lang="en-US" kern="0" dirty="0">
                <a:solidFill>
                  <a:srgbClr val="000000"/>
                </a:solidFill>
              </a:rPr>
              <a:t>Cloud Based Security </a:t>
            </a:r>
            <a:endParaRPr kumimoji="0" lang="en-US"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41501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BF081EA-9FD2-4181-A7ED-E865BE9D1212}"/>
              </a:ext>
            </a:extLst>
          </p:cNvPr>
          <p:cNvSpPr>
            <a:spLocks noGrp="1"/>
          </p:cNvSpPr>
          <p:nvPr>
            <p:ph type="body" sz="quarter" idx="15"/>
          </p:nvPr>
        </p:nvSpPr>
        <p:spPr/>
        <p:txBody>
          <a:bodyPr/>
          <a:lstStyle/>
          <a:p>
            <a:r>
              <a:rPr lang="en-US" dirty="0"/>
              <a:t>Remote Portal Structure </a:t>
            </a:r>
          </a:p>
        </p:txBody>
      </p:sp>
      <p:pic>
        <p:nvPicPr>
          <p:cNvPr id="6" name="Picture 5">
            <a:extLst>
              <a:ext uri="{FF2B5EF4-FFF2-40B4-BE49-F238E27FC236}">
                <a16:creationId xmlns:a16="http://schemas.microsoft.com/office/drawing/2014/main" id="{7830A40A-CC58-44BA-B7AF-FE56569FDC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0890" y="864037"/>
            <a:ext cx="4918735" cy="4727096"/>
          </a:xfrm>
          <a:prstGeom prst="rect">
            <a:avLst/>
          </a:prstGeom>
        </p:spPr>
      </p:pic>
      <p:sp>
        <p:nvSpPr>
          <p:cNvPr id="7" name="TextBox 6">
            <a:extLst>
              <a:ext uri="{FF2B5EF4-FFF2-40B4-BE49-F238E27FC236}">
                <a16:creationId xmlns:a16="http://schemas.microsoft.com/office/drawing/2014/main" id="{5EAB8DFD-FDBB-4DDA-B275-F2B44C832F97}"/>
              </a:ext>
            </a:extLst>
          </p:cNvPr>
          <p:cNvSpPr txBox="1"/>
          <p:nvPr/>
        </p:nvSpPr>
        <p:spPr>
          <a:xfrm>
            <a:off x="259200" y="1088785"/>
            <a:ext cx="6212720" cy="574887"/>
          </a:xfrm>
          <a:prstGeom prst="rect">
            <a:avLst/>
          </a:prstGeom>
          <a:noFill/>
        </p:spPr>
        <p:txBody>
          <a:bodyPr wrap="square" lIns="0" tIns="0" rIns="0" bIns="0" rtlCol="0">
            <a:noAutofit/>
          </a:bodyPr>
          <a:lstStyle/>
          <a:p>
            <a:pPr marL="285750" indent="-285750" fontAlgn="auto">
              <a:lnSpc>
                <a:spcPts val="2299"/>
              </a:lnSpc>
              <a:spcBef>
                <a:spcPts val="500"/>
              </a:spcBef>
              <a:spcAft>
                <a:spcPts val="0"/>
              </a:spcAft>
              <a:buSzPct val="75000"/>
              <a:buFont typeface="Wingdings 3" panose="05040102010807070707" pitchFamily="18" charset="2"/>
              <a:buChar char="u"/>
            </a:pPr>
            <a:r>
              <a:rPr lang="en-US" kern="0" dirty="0">
                <a:solidFill>
                  <a:srgbClr val="000000"/>
                </a:solidFill>
              </a:rPr>
              <a:t>Bosch Cloud Services are “hosted” on the AWS platform:</a:t>
            </a:r>
          </a:p>
        </p:txBody>
      </p:sp>
      <p:sp>
        <p:nvSpPr>
          <p:cNvPr id="9" name="TextBox 8">
            <a:extLst>
              <a:ext uri="{FF2B5EF4-FFF2-40B4-BE49-F238E27FC236}">
                <a16:creationId xmlns:a16="http://schemas.microsoft.com/office/drawing/2014/main" id="{7D436885-02E0-4910-8814-0E8BD186D0C0}"/>
              </a:ext>
            </a:extLst>
          </p:cNvPr>
          <p:cNvSpPr txBox="1"/>
          <p:nvPr/>
        </p:nvSpPr>
        <p:spPr>
          <a:xfrm>
            <a:off x="554990" y="1693028"/>
            <a:ext cx="4674492" cy="669242"/>
          </a:xfrm>
          <a:prstGeom prst="rect">
            <a:avLst/>
          </a:prstGeom>
          <a:noFill/>
        </p:spPr>
        <p:txBody>
          <a:bodyPr wrap="square">
            <a:spAutoFit/>
          </a:bodyPr>
          <a:lstStyle/>
          <a:p>
            <a:pPr marL="285750" indent="-285750" fontAlgn="auto">
              <a:lnSpc>
                <a:spcPts val="2299"/>
              </a:lnSpc>
              <a:spcBef>
                <a:spcPts val="500"/>
              </a:spcBef>
              <a:spcAft>
                <a:spcPts val="0"/>
              </a:spcAft>
              <a:buSzPct val="75000"/>
              <a:buFont typeface="Wingdings 3" panose="05040102010807070707" pitchFamily="18" charset="2"/>
              <a:buChar char="u"/>
            </a:pPr>
            <a:r>
              <a:rPr lang="en-US" kern="0" dirty="0">
                <a:solidFill>
                  <a:srgbClr val="000000"/>
                </a:solidFill>
              </a:rPr>
              <a:t>When an account is created, a new Virtual Private Cloud (VPC) is created </a:t>
            </a:r>
          </a:p>
        </p:txBody>
      </p:sp>
      <p:sp>
        <p:nvSpPr>
          <p:cNvPr id="10" name="TextBox 9">
            <a:extLst>
              <a:ext uri="{FF2B5EF4-FFF2-40B4-BE49-F238E27FC236}">
                <a16:creationId xmlns:a16="http://schemas.microsoft.com/office/drawing/2014/main" id="{3E1C801F-A751-4480-BF05-258A54AD3F7B}"/>
              </a:ext>
            </a:extLst>
          </p:cNvPr>
          <p:cNvSpPr txBox="1"/>
          <p:nvPr/>
        </p:nvSpPr>
        <p:spPr>
          <a:xfrm>
            <a:off x="503443" y="2587532"/>
            <a:ext cx="4674492" cy="669242"/>
          </a:xfrm>
          <a:prstGeom prst="rect">
            <a:avLst/>
          </a:prstGeom>
          <a:noFill/>
        </p:spPr>
        <p:txBody>
          <a:bodyPr wrap="square">
            <a:spAutoFit/>
          </a:bodyPr>
          <a:lstStyle/>
          <a:p>
            <a:pPr marL="285750" indent="-285750" fontAlgn="auto">
              <a:lnSpc>
                <a:spcPts val="2299"/>
              </a:lnSpc>
              <a:spcBef>
                <a:spcPts val="500"/>
              </a:spcBef>
              <a:spcAft>
                <a:spcPts val="0"/>
              </a:spcAft>
              <a:buSzPct val="75000"/>
              <a:buFont typeface="Wingdings 3" panose="05040102010807070707" pitchFamily="18" charset="2"/>
              <a:buChar char="u"/>
            </a:pPr>
            <a:r>
              <a:rPr lang="en-US" kern="0" dirty="0">
                <a:solidFill>
                  <a:srgbClr val="000000"/>
                </a:solidFill>
              </a:rPr>
              <a:t>All customers’ data and traffic are kept isolated and private</a:t>
            </a:r>
          </a:p>
        </p:txBody>
      </p:sp>
      <p:sp>
        <p:nvSpPr>
          <p:cNvPr id="11" name="TextBox 10">
            <a:extLst>
              <a:ext uri="{FF2B5EF4-FFF2-40B4-BE49-F238E27FC236}">
                <a16:creationId xmlns:a16="http://schemas.microsoft.com/office/drawing/2014/main" id="{067F838D-35B7-45D4-8F4D-0CC63FC59212}"/>
              </a:ext>
            </a:extLst>
          </p:cNvPr>
          <p:cNvSpPr txBox="1"/>
          <p:nvPr/>
        </p:nvSpPr>
        <p:spPr>
          <a:xfrm>
            <a:off x="503443" y="3482036"/>
            <a:ext cx="4674492" cy="669242"/>
          </a:xfrm>
          <a:prstGeom prst="rect">
            <a:avLst/>
          </a:prstGeom>
          <a:noFill/>
        </p:spPr>
        <p:txBody>
          <a:bodyPr wrap="square">
            <a:spAutoFit/>
          </a:bodyPr>
          <a:lstStyle/>
          <a:p>
            <a:pPr marL="285750" indent="-285750" fontAlgn="auto">
              <a:lnSpc>
                <a:spcPts val="2299"/>
              </a:lnSpc>
              <a:spcBef>
                <a:spcPts val="500"/>
              </a:spcBef>
              <a:spcAft>
                <a:spcPts val="0"/>
              </a:spcAft>
              <a:buSzPct val="75000"/>
              <a:buFont typeface="Wingdings 3" panose="05040102010807070707" pitchFamily="18" charset="2"/>
              <a:buChar char="u"/>
            </a:pPr>
            <a:r>
              <a:rPr lang="en-US" kern="0" dirty="0">
                <a:solidFill>
                  <a:srgbClr val="000000"/>
                </a:solidFill>
              </a:rPr>
              <a:t>All communications are handled via Public Key Infrastructure (PKI) encryption </a:t>
            </a:r>
          </a:p>
        </p:txBody>
      </p:sp>
    </p:spTree>
    <p:extLst>
      <p:ext uri="{BB962C8B-B14F-4D97-AF65-F5344CB8AC3E}">
        <p14:creationId xmlns:p14="http://schemas.microsoft.com/office/powerpoint/2010/main" val="153998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C10619C7-4C3D-41D2-BB7D-0075313C1E13}"/>
              </a:ext>
            </a:extLst>
          </p:cNvPr>
          <p:cNvSpPr txBox="1">
            <a:spLocks noChangeArrowheads="1"/>
          </p:cNvSpPr>
          <p:nvPr/>
        </p:nvSpPr>
        <p:spPr>
          <a:xfrm>
            <a:off x="162904" y="212763"/>
            <a:ext cx="7382061" cy="523220"/>
          </a:xfrm>
          <a:prstGeom prst="rect">
            <a:avLst/>
          </a:prstGeom>
          <a:noFill/>
        </p:spPr>
        <p:txBody>
          <a:bodyPr wrap="square" rtlCol="0">
            <a:spAutoFit/>
          </a:bodyPr>
          <a:lstStyle/>
          <a:p>
            <a:r>
              <a:rPr lang="en-US" sz="2800" dirty="0">
                <a:solidFill>
                  <a:srgbClr val="101010"/>
                </a:solidFill>
                <a:latin typeface="+mj-lt"/>
              </a:rPr>
              <a:t>What if the Vendor has GOD Accounts</a:t>
            </a:r>
            <a:endParaRPr lang="en-US" sz="2800" dirty="0">
              <a:latin typeface="+mj-lt"/>
            </a:endParaRPr>
          </a:p>
        </p:txBody>
      </p:sp>
      <p:sp>
        <p:nvSpPr>
          <p:cNvPr id="9" name="TextBox 8">
            <a:extLst>
              <a:ext uri="{FF2B5EF4-FFF2-40B4-BE49-F238E27FC236}">
                <a16:creationId xmlns:a16="http://schemas.microsoft.com/office/drawing/2014/main" id="{546B20A9-8B9B-42F2-9515-18CB1F23B4BE}"/>
              </a:ext>
            </a:extLst>
          </p:cNvPr>
          <p:cNvSpPr txBox="1"/>
          <p:nvPr/>
        </p:nvSpPr>
        <p:spPr>
          <a:xfrm>
            <a:off x="239663" y="1014707"/>
            <a:ext cx="9259954" cy="994451"/>
          </a:xfrm>
          <a:prstGeom prst="rect">
            <a:avLst/>
          </a:prstGeom>
          <a:noFill/>
        </p:spPr>
        <p:txBody>
          <a:bodyPr wrap="square" lIns="0" tIns="0" rIns="0" bIns="0" rtlCol="0">
            <a:noAutofit/>
          </a:bodyPr>
          <a:lstStyle/>
          <a:p>
            <a:pPr marL="285750" indent="-285750" defTabSz="914038">
              <a:lnSpc>
                <a:spcPts val="2299"/>
              </a:lnSpc>
              <a:spcBef>
                <a:spcPts val="500"/>
              </a:spcBef>
              <a:buSzPct val="75000"/>
              <a:buFont typeface="Wingdings 3" panose="05040102010807070707" pitchFamily="18" charset="2"/>
              <a:buChar char="u"/>
            </a:pPr>
            <a:r>
              <a:rPr lang="en-US" kern="0" dirty="0">
                <a:solidFill>
                  <a:srgbClr val="000000"/>
                </a:solidFill>
              </a:rPr>
              <a:t>Looking at this from a higher level :</a:t>
            </a:r>
          </a:p>
          <a:p>
            <a:pPr marL="696887" lvl="1" indent="-285750" defTabSz="914038">
              <a:lnSpc>
                <a:spcPts val="2299"/>
              </a:lnSpc>
              <a:spcBef>
                <a:spcPts val="500"/>
              </a:spcBef>
              <a:buSzPct val="75000"/>
              <a:buFont typeface="Wingdings 3" panose="05040102010807070707" pitchFamily="18" charset="2"/>
              <a:buChar char="u"/>
            </a:pPr>
            <a:r>
              <a:rPr lang="en-US" kern="0" dirty="0">
                <a:solidFill>
                  <a:srgbClr val="000000"/>
                </a:solidFill>
              </a:rPr>
              <a:t>Any camera in this eco-system that is accessible by a vendor’s employee such as:  Tech Support, Engineer, or Sales can cause issues</a:t>
            </a:r>
          </a:p>
        </p:txBody>
      </p:sp>
      <p:sp>
        <p:nvSpPr>
          <p:cNvPr id="13" name="TextBox 12">
            <a:extLst>
              <a:ext uri="{FF2B5EF4-FFF2-40B4-BE49-F238E27FC236}">
                <a16:creationId xmlns:a16="http://schemas.microsoft.com/office/drawing/2014/main" id="{4014756C-049F-4B7C-99DC-F3AC7A333943}"/>
              </a:ext>
            </a:extLst>
          </p:cNvPr>
          <p:cNvSpPr txBox="1"/>
          <p:nvPr/>
        </p:nvSpPr>
        <p:spPr>
          <a:xfrm>
            <a:off x="6474021" y="3717989"/>
            <a:ext cx="3646392" cy="761984"/>
          </a:xfrm>
          <a:prstGeom prst="rect">
            <a:avLst/>
          </a:prstGeom>
          <a:noFill/>
        </p:spPr>
        <p:txBody>
          <a:bodyPr wrap="square" lIns="0" tIns="0" rIns="0" bIns="0" rtlCol="0">
            <a:noAutofit/>
          </a:bodyPr>
          <a:lstStyle/>
          <a:p>
            <a:pPr marL="285750" indent="-285750" defTabSz="914038">
              <a:lnSpc>
                <a:spcPts val="2299"/>
              </a:lnSpc>
              <a:spcBef>
                <a:spcPts val="500"/>
              </a:spcBef>
              <a:buSzPct val="75000"/>
              <a:buFont typeface="Wingdings 3" panose="05040102010807070707" pitchFamily="18" charset="2"/>
              <a:buChar char="u"/>
            </a:pPr>
            <a:r>
              <a:rPr lang="en-US" kern="0" dirty="0">
                <a:solidFill>
                  <a:srgbClr val="000000"/>
                </a:solidFill>
              </a:rPr>
              <a:t>Legal Ramifications: HIPAA</a:t>
            </a:r>
          </a:p>
          <a:p>
            <a:pPr marL="285750" indent="-285750" defTabSz="914038">
              <a:lnSpc>
                <a:spcPts val="2299"/>
              </a:lnSpc>
              <a:spcBef>
                <a:spcPts val="500"/>
              </a:spcBef>
              <a:buSzPct val="75000"/>
              <a:buFont typeface="Wingdings 3" panose="05040102010807070707" pitchFamily="18" charset="2"/>
              <a:buChar char="u"/>
            </a:pPr>
            <a:r>
              <a:rPr lang="en-US" kern="0" dirty="0">
                <a:solidFill>
                  <a:srgbClr val="000000"/>
                </a:solidFill>
              </a:rPr>
              <a:t>NIST Standards / FIPS / STIG</a:t>
            </a:r>
          </a:p>
        </p:txBody>
      </p:sp>
      <p:sp>
        <p:nvSpPr>
          <p:cNvPr id="14" name="TextBox 13">
            <a:extLst>
              <a:ext uri="{FF2B5EF4-FFF2-40B4-BE49-F238E27FC236}">
                <a16:creationId xmlns:a16="http://schemas.microsoft.com/office/drawing/2014/main" id="{F9D03CCD-ACC2-47A5-953D-434E72BBE54B}"/>
              </a:ext>
            </a:extLst>
          </p:cNvPr>
          <p:cNvSpPr txBox="1"/>
          <p:nvPr/>
        </p:nvSpPr>
        <p:spPr>
          <a:xfrm>
            <a:off x="239665" y="2203198"/>
            <a:ext cx="9598036" cy="535723"/>
          </a:xfrm>
          <a:prstGeom prst="rect">
            <a:avLst/>
          </a:prstGeom>
          <a:noFill/>
        </p:spPr>
        <p:txBody>
          <a:bodyPr wrap="square" lIns="0" tIns="0" rIns="0" bIns="0" rtlCol="0">
            <a:noAutofit/>
          </a:bodyPr>
          <a:lstStyle/>
          <a:p>
            <a:pPr marL="285750" indent="-285750" defTabSz="914038">
              <a:lnSpc>
                <a:spcPts val="2299"/>
              </a:lnSpc>
              <a:spcBef>
                <a:spcPts val="500"/>
              </a:spcBef>
              <a:buSzPct val="75000"/>
              <a:buFont typeface="Wingdings 3" panose="05040102010807070707" pitchFamily="18" charset="2"/>
              <a:buChar char="u"/>
            </a:pPr>
            <a:r>
              <a:rPr lang="en-US" kern="0" dirty="0">
                <a:solidFill>
                  <a:srgbClr val="000000"/>
                </a:solidFill>
              </a:rPr>
              <a:t>NIST 800-53 stipulates that confidential internal data (VIDEO) should be kept internal in a trusted zone. If based in the Cloud, it should be ISOLATED, including from the provider  </a:t>
            </a:r>
          </a:p>
        </p:txBody>
      </p:sp>
      <p:pic>
        <p:nvPicPr>
          <p:cNvPr id="15" name="Picture 14">
            <a:extLst>
              <a:ext uri="{FF2B5EF4-FFF2-40B4-BE49-F238E27FC236}">
                <a16:creationId xmlns:a16="http://schemas.microsoft.com/office/drawing/2014/main" id="{FBD0D7C6-8BD4-4B12-A951-B907CD0F4D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1195" y="2932960"/>
            <a:ext cx="4245481" cy="2635641"/>
          </a:xfrm>
          <a:prstGeom prst="rect">
            <a:avLst/>
          </a:prstGeom>
        </p:spPr>
      </p:pic>
    </p:spTree>
    <p:extLst>
      <p:ext uri="{BB962C8B-B14F-4D97-AF65-F5344CB8AC3E}">
        <p14:creationId xmlns:p14="http://schemas.microsoft.com/office/powerpoint/2010/main" val="1435259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2">
            <a:extLst>
              <a:ext uri="{FF2B5EF4-FFF2-40B4-BE49-F238E27FC236}">
                <a16:creationId xmlns:a16="http://schemas.microsoft.com/office/drawing/2014/main" id="{43CA1D62-6B11-B2C2-8914-BB402D7DAEB1}"/>
              </a:ext>
            </a:extLst>
          </p:cNvPr>
          <p:cNvSpPr txBox="1">
            <a:spLocks noChangeArrowheads="1"/>
          </p:cNvSpPr>
          <p:nvPr/>
        </p:nvSpPr>
        <p:spPr>
          <a:xfrm>
            <a:off x="375553" y="244253"/>
            <a:ext cx="7382061" cy="523220"/>
          </a:xfrm>
          <a:prstGeom prst="rect">
            <a:avLst/>
          </a:prstGeom>
          <a:noFill/>
        </p:spPr>
        <p:txBody>
          <a:bodyPr wrap="square" rtlCol="0">
            <a:spAutoFit/>
          </a:bodyPr>
          <a:lstStyle/>
          <a:p>
            <a:r>
              <a:rPr lang="en-US" sz="2800" dirty="0">
                <a:solidFill>
                  <a:srgbClr val="101010"/>
                </a:solidFill>
                <a:latin typeface="+mj-lt"/>
              </a:rPr>
              <a:t>FIPS Cheat Sheet </a:t>
            </a:r>
            <a:endParaRPr lang="en-US" sz="2800" dirty="0">
              <a:latin typeface="+mj-lt"/>
            </a:endParaRPr>
          </a:p>
        </p:txBody>
      </p:sp>
      <p:sp>
        <p:nvSpPr>
          <p:cNvPr id="5" name="TextBox 4">
            <a:extLst>
              <a:ext uri="{FF2B5EF4-FFF2-40B4-BE49-F238E27FC236}">
                <a16:creationId xmlns:a16="http://schemas.microsoft.com/office/drawing/2014/main" id="{585AD3F6-A866-2048-3271-7E20ABFEEFB4}"/>
              </a:ext>
            </a:extLst>
          </p:cNvPr>
          <p:cNvSpPr txBox="1"/>
          <p:nvPr/>
        </p:nvSpPr>
        <p:spPr>
          <a:xfrm>
            <a:off x="410845" y="998305"/>
            <a:ext cx="9814306" cy="723275"/>
          </a:xfrm>
          <a:prstGeom prst="rect">
            <a:avLst/>
          </a:prstGeom>
          <a:noFill/>
        </p:spPr>
        <p:txBody>
          <a:bodyPr wrap="square">
            <a:spAutoFit/>
          </a:bodyPr>
          <a:lstStyle/>
          <a:p>
            <a:pPr marL="285750" indent="-285750">
              <a:spcBef>
                <a:spcPts val="600"/>
              </a:spcBef>
              <a:buSzPct val="75000"/>
              <a:buFont typeface="Wingdings 3" panose="05040102010807070707" pitchFamily="18" charset="2"/>
              <a:buChar char="u"/>
            </a:pPr>
            <a:r>
              <a:rPr lang="en-US" sz="1800" dirty="0">
                <a:solidFill>
                  <a:srgbClr val="202122"/>
                </a:solidFill>
                <a:effectLst/>
                <a:latin typeface="+mj-lt"/>
                <a:ea typeface="Times New Roman" panose="02020603050405020304" pitchFamily="18" charset="0"/>
              </a:rPr>
              <a:t>FIPS 140-2 defines four levels of security, simply named "Level 1" to "Level 4". </a:t>
            </a:r>
          </a:p>
          <a:p>
            <a:pPr marL="696887" lvl="1" indent="-285750">
              <a:spcBef>
                <a:spcPts val="600"/>
              </a:spcBef>
              <a:buSzPct val="75000"/>
              <a:buFont typeface="Wingdings 3" panose="05040102010807070707" pitchFamily="18" charset="2"/>
              <a:buChar char="u"/>
            </a:pPr>
            <a:r>
              <a:rPr lang="en-US" dirty="0">
                <a:solidFill>
                  <a:srgbClr val="202122"/>
                </a:solidFill>
                <a:effectLst/>
                <a:latin typeface="+mj-lt"/>
                <a:ea typeface="Times New Roman" panose="02020603050405020304" pitchFamily="18" charset="0"/>
              </a:rPr>
              <a:t>It does not specify in detail what level of security is required by any particular application</a:t>
            </a:r>
            <a:endParaRPr lang="en-US" dirty="0">
              <a:latin typeface="+mj-lt"/>
            </a:endParaRPr>
          </a:p>
        </p:txBody>
      </p:sp>
      <p:sp>
        <p:nvSpPr>
          <p:cNvPr id="7" name="TextBox 6">
            <a:extLst>
              <a:ext uri="{FF2B5EF4-FFF2-40B4-BE49-F238E27FC236}">
                <a16:creationId xmlns:a16="http://schemas.microsoft.com/office/drawing/2014/main" id="{D5FC14DC-991F-6DBE-B21C-08B0EBC7D6B4}"/>
              </a:ext>
            </a:extLst>
          </p:cNvPr>
          <p:cNvSpPr txBox="1"/>
          <p:nvPr/>
        </p:nvSpPr>
        <p:spPr>
          <a:xfrm>
            <a:off x="375553" y="1884977"/>
            <a:ext cx="9293098" cy="646331"/>
          </a:xfrm>
          <a:prstGeom prst="rect">
            <a:avLst/>
          </a:prstGeom>
          <a:noFill/>
        </p:spPr>
        <p:txBody>
          <a:bodyPr wrap="square">
            <a:spAutoFit/>
          </a:bodyPr>
          <a:lstStyle/>
          <a:p>
            <a:pPr marL="285750" indent="-285750">
              <a:buSzPct val="75000"/>
              <a:buFont typeface="Wingdings 3" panose="05040102010807070707" pitchFamily="18" charset="2"/>
              <a:buChar char="u"/>
            </a:pPr>
            <a:r>
              <a:rPr lang="en-US" dirty="0"/>
              <a:t>Federal government requires: Security strength of at least 112 bits for applying cryptographic protection. This equals:</a:t>
            </a:r>
          </a:p>
        </p:txBody>
      </p:sp>
      <p:sp>
        <p:nvSpPr>
          <p:cNvPr id="9" name="TextBox 8">
            <a:extLst>
              <a:ext uri="{FF2B5EF4-FFF2-40B4-BE49-F238E27FC236}">
                <a16:creationId xmlns:a16="http://schemas.microsoft.com/office/drawing/2014/main" id="{E89FEE76-0439-AB48-9B7E-458A66E18066}"/>
              </a:ext>
            </a:extLst>
          </p:cNvPr>
          <p:cNvSpPr txBox="1"/>
          <p:nvPr/>
        </p:nvSpPr>
        <p:spPr>
          <a:xfrm>
            <a:off x="726694" y="2531309"/>
            <a:ext cx="5486400" cy="723275"/>
          </a:xfrm>
          <a:prstGeom prst="rect">
            <a:avLst/>
          </a:prstGeom>
          <a:noFill/>
        </p:spPr>
        <p:txBody>
          <a:bodyPr wrap="square">
            <a:spAutoFit/>
          </a:bodyPr>
          <a:lstStyle/>
          <a:p>
            <a:pPr marL="285750" indent="-285750">
              <a:spcBef>
                <a:spcPts val="600"/>
              </a:spcBef>
              <a:buSzPct val="75000"/>
              <a:buFont typeface="Wingdings 3" panose="05040102010807070707" pitchFamily="18" charset="2"/>
              <a:buChar char="u"/>
            </a:pPr>
            <a:r>
              <a:rPr lang="en-US" dirty="0"/>
              <a:t>Minimum 128 bit symmetric keys for AES</a:t>
            </a:r>
          </a:p>
          <a:p>
            <a:pPr marL="285750" indent="-285750">
              <a:spcBef>
                <a:spcPts val="600"/>
              </a:spcBef>
              <a:buSzPct val="75000"/>
              <a:buFont typeface="Wingdings 3" panose="05040102010807070707" pitchFamily="18" charset="2"/>
              <a:buChar char="u"/>
            </a:pPr>
            <a:r>
              <a:rPr lang="en-US" dirty="0"/>
              <a:t>Minimum 2048 bits for RSA </a:t>
            </a:r>
          </a:p>
        </p:txBody>
      </p:sp>
      <p:sp>
        <p:nvSpPr>
          <p:cNvPr id="11" name="TextBox 10">
            <a:extLst>
              <a:ext uri="{FF2B5EF4-FFF2-40B4-BE49-F238E27FC236}">
                <a16:creationId xmlns:a16="http://schemas.microsoft.com/office/drawing/2014/main" id="{C33656F4-89E9-0894-B8EC-A5D7AD1E5139}"/>
              </a:ext>
            </a:extLst>
          </p:cNvPr>
          <p:cNvSpPr txBox="1"/>
          <p:nvPr/>
        </p:nvSpPr>
        <p:spPr>
          <a:xfrm>
            <a:off x="375553" y="3639304"/>
            <a:ext cx="5486400" cy="369332"/>
          </a:xfrm>
          <a:prstGeom prst="rect">
            <a:avLst/>
          </a:prstGeom>
          <a:noFill/>
        </p:spPr>
        <p:txBody>
          <a:bodyPr wrap="square">
            <a:spAutoFit/>
          </a:bodyPr>
          <a:lstStyle/>
          <a:p>
            <a:pPr marL="285750" indent="-285750">
              <a:buSzPct val="75000"/>
              <a:buFont typeface="Wingdings 3" panose="05040102010807070707" pitchFamily="18" charset="2"/>
              <a:buChar char="u"/>
            </a:pPr>
            <a:r>
              <a:rPr lang="en-US" dirty="0"/>
              <a:t>Block Ciphers: AES is the permitted cipher</a:t>
            </a:r>
          </a:p>
        </p:txBody>
      </p:sp>
      <p:sp>
        <p:nvSpPr>
          <p:cNvPr id="13" name="TextBox 12">
            <a:extLst>
              <a:ext uri="{FF2B5EF4-FFF2-40B4-BE49-F238E27FC236}">
                <a16:creationId xmlns:a16="http://schemas.microsoft.com/office/drawing/2014/main" id="{330F9C47-8007-5ADA-DD93-EA5AB816994C}"/>
              </a:ext>
            </a:extLst>
          </p:cNvPr>
          <p:cNvSpPr txBox="1"/>
          <p:nvPr/>
        </p:nvSpPr>
        <p:spPr>
          <a:xfrm>
            <a:off x="375553" y="4228257"/>
            <a:ext cx="9896602" cy="646331"/>
          </a:xfrm>
          <a:prstGeom prst="rect">
            <a:avLst/>
          </a:prstGeom>
          <a:noFill/>
        </p:spPr>
        <p:txBody>
          <a:bodyPr wrap="square">
            <a:spAutoFit/>
          </a:bodyPr>
          <a:lstStyle/>
          <a:p>
            <a:pPr marL="285750" indent="-285750">
              <a:buSzPct val="75000"/>
              <a:buFont typeface="Wingdings 3" panose="05040102010807070707" pitchFamily="18" charset="2"/>
              <a:buChar char="u"/>
            </a:pPr>
            <a:r>
              <a:rPr lang="en-US" dirty="0"/>
              <a:t>Hash functions: SHA1 is allowed only for “non-digital signature” applications. </a:t>
            </a:r>
            <a:br>
              <a:rPr lang="en-US" dirty="0"/>
            </a:br>
            <a:r>
              <a:rPr lang="en-US" dirty="0"/>
              <a:t>Otherwise, SHA-2 (any flavor)</a:t>
            </a:r>
          </a:p>
        </p:txBody>
      </p:sp>
    </p:spTree>
    <p:extLst>
      <p:ext uri="{BB962C8B-B14F-4D97-AF65-F5344CB8AC3E}">
        <p14:creationId xmlns:p14="http://schemas.microsoft.com/office/powerpoint/2010/main" val="1884007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8498BD4F-7864-4432-A94A-E419A86847E3}"/>
              </a:ext>
            </a:extLst>
          </p:cNvPr>
          <p:cNvSpPr txBox="1">
            <a:spLocks noChangeArrowheads="1"/>
          </p:cNvSpPr>
          <p:nvPr/>
        </p:nvSpPr>
        <p:spPr>
          <a:xfrm>
            <a:off x="239663" y="287816"/>
            <a:ext cx="7382061" cy="590459"/>
          </a:xfrm>
          <a:prstGeom prst="rect">
            <a:avLst/>
          </a:prstGeom>
          <a:noFill/>
        </p:spPr>
        <p:txBody>
          <a:bodyPr wrap="square" rtlCol="0">
            <a:spAutoFit/>
          </a:bodyPr>
          <a:lstStyle/>
          <a:p>
            <a:r>
              <a:rPr lang="en-US" sz="3237" dirty="0"/>
              <a:t>Big Picture</a:t>
            </a:r>
          </a:p>
        </p:txBody>
      </p:sp>
      <p:cxnSp>
        <p:nvCxnSpPr>
          <p:cNvPr id="3" name="Straight Connector 15">
            <a:extLst>
              <a:ext uri="{FF2B5EF4-FFF2-40B4-BE49-F238E27FC236}">
                <a16:creationId xmlns:a16="http://schemas.microsoft.com/office/drawing/2014/main" id="{0B6879DD-0071-4CA8-B6CF-8380B1EB8826}"/>
              </a:ext>
            </a:extLst>
          </p:cNvPr>
          <p:cNvCxnSpPr>
            <a:cxnSpLocks/>
          </p:cNvCxnSpPr>
          <p:nvPr/>
        </p:nvCxnSpPr>
        <p:spPr>
          <a:xfrm>
            <a:off x="369174" y="869044"/>
            <a:ext cx="97159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9B2FE4F-6444-404B-BA36-C0AA6BBCD7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6086" y="10611"/>
            <a:ext cx="4935699" cy="6159019"/>
          </a:xfrm>
          <a:prstGeom prst="rect">
            <a:avLst/>
          </a:prstGeom>
        </p:spPr>
      </p:pic>
      <p:pic>
        <p:nvPicPr>
          <p:cNvPr id="8" name="Picture 7">
            <a:extLst>
              <a:ext uri="{FF2B5EF4-FFF2-40B4-BE49-F238E27FC236}">
                <a16:creationId xmlns:a16="http://schemas.microsoft.com/office/drawing/2014/main" id="{F437CDB0-9371-4D3E-B6D7-B7D3F6618E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6086" y="245"/>
            <a:ext cx="4935698" cy="6149390"/>
          </a:xfrm>
          <a:prstGeom prst="rect">
            <a:avLst/>
          </a:prstGeom>
        </p:spPr>
      </p:pic>
    </p:spTree>
    <p:extLst>
      <p:ext uri="{BB962C8B-B14F-4D97-AF65-F5344CB8AC3E}">
        <p14:creationId xmlns:p14="http://schemas.microsoft.com/office/powerpoint/2010/main" val="184212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67876F1-C799-E82E-53F3-E66F739CBC34}"/>
              </a:ext>
            </a:extLst>
          </p:cNvPr>
          <p:cNvSpPr txBox="1">
            <a:spLocks/>
          </p:cNvSpPr>
          <p:nvPr/>
        </p:nvSpPr>
        <p:spPr>
          <a:xfrm>
            <a:off x="91579" y="255377"/>
            <a:ext cx="10448112" cy="388700"/>
          </a:xfrm>
          <a:prstGeom prst="rect">
            <a:avLst/>
          </a:prstGeom>
        </p:spPr>
        <p:txBody>
          <a:bodyPr/>
          <a:lstStyle>
            <a:lvl1pPr algn="l" defTabSz="914333" rtl="0" eaLnBrk="1" latinLnBrk="0" hangingPunct="1">
              <a:lnSpc>
                <a:spcPct val="89000"/>
              </a:lnSpc>
              <a:spcBef>
                <a:spcPct val="0"/>
              </a:spcBef>
              <a:buNone/>
              <a:defRPr sz="2800" kern="1200">
                <a:solidFill>
                  <a:schemeClr val="accent1"/>
                </a:solidFill>
                <a:latin typeface="+mj-lt"/>
                <a:ea typeface="+mj-ea"/>
                <a:cs typeface="+mj-cs"/>
              </a:defRPr>
            </a:lvl1pPr>
          </a:lstStyle>
          <a:p>
            <a:pPr fontAlgn="auto">
              <a:spcAft>
                <a:spcPts val="0"/>
              </a:spcAft>
            </a:pPr>
            <a:r>
              <a:rPr lang="en-US" dirty="0">
                <a:solidFill>
                  <a:schemeClr val="tx1"/>
                </a:solidFill>
              </a:rPr>
              <a:t>Current State of Cyber Security</a:t>
            </a:r>
          </a:p>
        </p:txBody>
      </p:sp>
      <p:pic>
        <p:nvPicPr>
          <p:cNvPr id="5" name="Picture 4">
            <a:extLst>
              <a:ext uri="{FF2B5EF4-FFF2-40B4-BE49-F238E27FC236}">
                <a16:creationId xmlns:a16="http://schemas.microsoft.com/office/drawing/2014/main" id="{F7A06193-4DD6-1BCE-A088-F11427798C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631" y="831934"/>
            <a:ext cx="2521961" cy="1678656"/>
          </a:xfrm>
          <a:prstGeom prst="rect">
            <a:avLst/>
          </a:prstGeom>
        </p:spPr>
      </p:pic>
      <p:pic>
        <p:nvPicPr>
          <p:cNvPr id="7" name="Picture 6">
            <a:extLst>
              <a:ext uri="{FF2B5EF4-FFF2-40B4-BE49-F238E27FC236}">
                <a16:creationId xmlns:a16="http://schemas.microsoft.com/office/drawing/2014/main" id="{9CA1B11E-FB4F-8C32-CE83-3D1C6FCA86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1491" y="893196"/>
            <a:ext cx="2949309" cy="1868362"/>
          </a:xfrm>
          <a:prstGeom prst="rect">
            <a:avLst/>
          </a:prstGeom>
        </p:spPr>
      </p:pic>
      <p:pic>
        <p:nvPicPr>
          <p:cNvPr id="9" name="Picture 8">
            <a:extLst>
              <a:ext uri="{FF2B5EF4-FFF2-40B4-BE49-F238E27FC236}">
                <a16:creationId xmlns:a16="http://schemas.microsoft.com/office/drawing/2014/main" id="{6EC66EB0-23D9-0B73-97EB-CC11188C4A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631" y="2971335"/>
            <a:ext cx="2649741" cy="1748953"/>
          </a:xfrm>
          <a:prstGeom prst="rect">
            <a:avLst/>
          </a:prstGeom>
        </p:spPr>
      </p:pic>
      <p:pic>
        <p:nvPicPr>
          <p:cNvPr id="13" name="Picture 12">
            <a:extLst>
              <a:ext uri="{FF2B5EF4-FFF2-40B4-BE49-F238E27FC236}">
                <a16:creationId xmlns:a16="http://schemas.microsoft.com/office/drawing/2014/main" id="{25B3F47E-6468-310F-B50A-04947C8D0F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3178" y="3010677"/>
            <a:ext cx="2827622" cy="1748953"/>
          </a:xfrm>
          <a:prstGeom prst="rect">
            <a:avLst/>
          </a:prstGeom>
        </p:spPr>
      </p:pic>
      <p:pic>
        <p:nvPicPr>
          <p:cNvPr id="6" name="Picture 5">
            <a:extLst>
              <a:ext uri="{FF2B5EF4-FFF2-40B4-BE49-F238E27FC236}">
                <a16:creationId xmlns:a16="http://schemas.microsoft.com/office/drawing/2014/main" id="{AE7EAB1B-0FBB-6117-2F7E-3954BC31AF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6969" y="893196"/>
            <a:ext cx="2122216" cy="1913581"/>
          </a:xfrm>
          <a:prstGeom prst="rect">
            <a:avLst/>
          </a:prstGeom>
        </p:spPr>
      </p:pic>
      <p:pic>
        <p:nvPicPr>
          <p:cNvPr id="10" name="Picture 9">
            <a:extLst>
              <a:ext uri="{FF2B5EF4-FFF2-40B4-BE49-F238E27FC236}">
                <a16:creationId xmlns:a16="http://schemas.microsoft.com/office/drawing/2014/main" id="{984FC409-007E-AFEC-99AF-D5945307CF3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26969" y="3066066"/>
            <a:ext cx="2651871" cy="1654222"/>
          </a:xfrm>
          <a:prstGeom prst="rect">
            <a:avLst/>
          </a:prstGeom>
        </p:spPr>
      </p:pic>
      <p:pic>
        <p:nvPicPr>
          <p:cNvPr id="12" name="Picture 11">
            <a:extLst>
              <a:ext uri="{FF2B5EF4-FFF2-40B4-BE49-F238E27FC236}">
                <a16:creationId xmlns:a16="http://schemas.microsoft.com/office/drawing/2014/main" id="{1D49CCEE-1093-EB20-09FF-7F66E44E0F1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41524" y="2312946"/>
            <a:ext cx="6886575" cy="1485900"/>
          </a:xfrm>
          <a:prstGeom prst="rect">
            <a:avLst/>
          </a:prstGeom>
        </p:spPr>
      </p:pic>
    </p:spTree>
    <p:extLst>
      <p:ext uri="{BB962C8B-B14F-4D97-AF65-F5344CB8AC3E}">
        <p14:creationId xmlns:p14="http://schemas.microsoft.com/office/powerpoint/2010/main" val="230005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C10619C7-4C3D-41D2-BB7D-0075313C1E13}"/>
              </a:ext>
            </a:extLst>
          </p:cNvPr>
          <p:cNvSpPr txBox="1">
            <a:spLocks noChangeArrowheads="1"/>
          </p:cNvSpPr>
          <p:nvPr/>
        </p:nvSpPr>
        <p:spPr>
          <a:xfrm>
            <a:off x="369173" y="307813"/>
            <a:ext cx="9259954" cy="590459"/>
          </a:xfrm>
          <a:prstGeom prst="rect">
            <a:avLst/>
          </a:prstGeom>
          <a:noFill/>
        </p:spPr>
        <p:txBody>
          <a:bodyPr wrap="square" rtlCol="0">
            <a:spAutoFit/>
          </a:bodyPr>
          <a:lstStyle/>
          <a:p>
            <a:r>
              <a:rPr lang="en-US" sz="3237" dirty="0"/>
              <a:t>The New Business Model: RaaS and Extortion  </a:t>
            </a:r>
          </a:p>
        </p:txBody>
      </p:sp>
      <p:pic>
        <p:nvPicPr>
          <p:cNvPr id="5" name="Picture 4">
            <a:extLst>
              <a:ext uri="{FF2B5EF4-FFF2-40B4-BE49-F238E27FC236}">
                <a16:creationId xmlns:a16="http://schemas.microsoft.com/office/drawing/2014/main" id="{DD053083-99C6-4A3B-93E3-4A321D0020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8059" y="1316502"/>
            <a:ext cx="4704217" cy="3537609"/>
          </a:xfrm>
          <a:prstGeom prst="rect">
            <a:avLst/>
          </a:prstGeom>
        </p:spPr>
      </p:pic>
      <p:sp>
        <p:nvSpPr>
          <p:cNvPr id="6" name="TextBox 5">
            <a:extLst>
              <a:ext uri="{FF2B5EF4-FFF2-40B4-BE49-F238E27FC236}">
                <a16:creationId xmlns:a16="http://schemas.microsoft.com/office/drawing/2014/main" id="{7D492D21-9BC3-44DF-A52E-B88A94F45D3F}"/>
              </a:ext>
            </a:extLst>
          </p:cNvPr>
          <p:cNvSpPr txBox="1"/>
          <p:nvPr/>
        </p:nvSpPr>
        <p:spPr>
          <a:xfrm>
            <a:off x="506344" y="1409286"/>
            <a:ext cx="4597599" cy="590523"/>
          </a:xfrm>
          <a:prstGeom prst="rect">
            <a:avLst/>
          </a:prstGeom>
          <a:noFill/>
        </p:spPr>
        <p:txBody>
          <a:bodyPr wrap="square">
            <a:spAutoFit/>
          </a:bodyPr>
          <a:lstStyle/>
          <a:p>
            <a:r>
              <a:rPr lang="en-US" sz="1619" dirty="0">
                <a:latin typeface="Arial" panose="020B0604020202020204" pitchFamily="34" charset="0"/>
                <a:ea typeface="Calibri" panose="020F0502020204030204" pitchFamily="34" charset="0"/>
                <a:cs typeface="Arial" panose="020B0604020202020204" pitchFamily="34" charset="0"/>
              </a:rPr>
              <a:t>RaaS is a evolving Business Model:</a:t>
            </a:r>
          </a:p>
          <a:p>
            <a:endParaRPr lang="en-US" sz="1619"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43836D5-D176-4D0E-839A-535095A5A231}"/>
              </a:ext>
            </a:extLst>
          </p:cNvPr>
          <p:cNvSpPr txBox="1"/>
          <p:nvPr/>
        </p:nvSpPr>
        <p:spPr>
          <a:xfrm>
            <a:off x="517952" y="2213141"/>
            <a:ext cx="3153723" cy="424494"/>
          </a:xfrm>
          <a:prstGeom prst="rect">
            <a:avLst/>
          </a:prstGeom>
          <a:noFill/>
        </p:spPr>
        <p:txBody>
          <a:bodyPr wrap="square">
            <a:spAutoFit/>
          </a:bodyPr>
          <a:lstStyle/>
          <a:p>
            <a:pPr marL="308346" indent="-308346">
              <a:buFont typeface="Arial" panose="020B0604020202020204" pitchFamily="34" charset="0"/>
              <a:buChar char="•"/>
            </a:pPr>
            <a:r>
              <a:rPr lang="en-US" sz="2158" dirty="0">
                <a:latin typeface="Arial" panose="020B0604020202020204" pitchFamily="34" charset="0"/>
                <a:cs typeface="Arial" panose="020B0604020202020204" pitchFamily="34" charset="0"/>
              </a:rPr>
              <a:t>Franchise groups</a:t>
            </a:r>
            <a:endParaRPr lang="en-US" sz="1619"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768EF90-0CAF-43F8-8E92-AAECB8C999F3}"/>
              </a:ext>
            </a:extLst>
          </p:cNvPr>
          <p:cNvSpPr txBox="1"/>
          <p:nvPr/>
        </p:nvSpPr>
        <p:spPr>
          <a:xfrm>
            <a:off x="539683" y="2719947"/>
            <a:ext cx="4513576" cy="424494"/>
          </a:xfrm>
          <a:prstGeom prst="rect">
            <a:avLst/>
          </a:prstGeom>
          <a:noFill/>
        </p:spPr>
        <p:txBody>
          <a:bodyPr wrap="square">
            <a:spAutoFit/>
          </a:bodyPr>
          <a:lstStyle/>
          <a:p>
            <a:pPr marL="308346" indent="-308346">
              <a:buFont typeface="Arial" panose="020B0604020202020204" pitchFamily="34" charset="0"/>
              <a:buChar char="•"/>
            </a:pPr>
            <a:r>
              <a:rPr lang="en-US" sz="2158" dirty="0">
                <a:latin typeface="Arial" panose="020B0604020202020204" pitchFamily="34" charset="0"/>
                <a:cs typeface="Arial" panose="020B0604020202020204" pitchFamily="34" charset="0"/>
              </a:rPr>
              <a:t>Conti Group offers a Playbook </a:t>
            </a:r>
            <a:endParaRPr lang="en-US" sz="1619"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B863453-F06C-4DA0-A1C5-5528494A4F10}"/>
              </a:ext>
            </a:extLst>
          </p:cNvPr>
          <p:cNvSpPr txBox="1"/>
          <p:nvPr/>
        </p:nvSpPr>
        <p:spPr>
          <a:xfrm>
            <a:off x="534342" y="3226753"/>
            <a:ext cx="5026274" cy="424494"/>
          </a:xfrm>
          <a:prstGeom prst="rect">
            <a:avLst/>
          </a:prstGeom>
          <a:noFill/>
        </p:spPr>
        <p:txBody>
          <a:bodyPr wrap="square">
            <a:spAutoFit/>
          </a:bodyPr>
          <a:lstStyle/>
          <a:p>
            <a:pPr marL="308346" indent="-308346">
              <a:buFont typeface="Arial" panose="020B0604020202020204" pitchFamily="34" charset="0"/>
              <a:buChar char="•"/>
            </a:pPr>
            <a:r>
              <a:rPr lang="en-US" sz="2158" dirty="0">
                <a:latin typeface="Arial" panose="020B0604020202020204" pitchFamily="34" charset="0"/>
                <a:cs typeface="Arial" panose="020B0604020202020204" pitchFamily="34" charset="0"/>
              </a:rPr>
              <a:t>Extortion has been added to the mix</a:t>
            </a:r>
            <a:endParaRPr lang="en-US" sz="1619"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0DDBDA3-A993-4A23-9C4F-DB70581C86D5}"/>
              </a:ext>
            </a:extLst>
          </p:cNvPr>
          <p:cNvSpPr txBox="1"/>
          <p:nvPr/>
        </p:nvSpPr>
        <p:spPr>
          <a:xfrm>
            <a:off x="548356" y="3781511"/>
            <a:ext cx="4513576" cy="756679"/>
          </a:xfrm>
          <a:prstGeom prst="rect">
            <a:avLst/>
          </a:prstGeom>
          <a:noFill/>
        </p:spPr>
        <p:txBody>
          <a:bodyPr wrap="square">
            <a:spAutoFit/>
          </a:bodyPr>
          <a:lstStyle/>
          <a:p>
            <a:pPr marL="308346" indent="-308346">
              <a:buFont typeface="Arial" panose="020B0604020202020204" pitchFamily="34" charset="0"/>
              <a:buChar char="•"/>
            </a:pPr>
            <a:r>
              <a:rPr lang="en-US" sz="2158" dirty="0">
                <a:latin typeface="Arial" panose="020B0604020202020204" pitchFamily="34" charset="0"/>
                <a:cs typeface="Arial" panose="020B0604020202020204" pitchFamily="34" charset="0"/>
              </a:rPr>
              <a:t>The Group that hits you may not have hacked you !</a:t>
            </a:r>
            <a:endParaRPr lang="en-US" sz="1619"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21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C10619C7-4C3D-41D2-BB7D-0075313C1E13}"/>
              </a:ext>
            </a:extLst>
          </p:cNvPr>
          <p:cNvSpPr txBox="1">
            <a:spLocks noChangeArrowheads="1"/>
          </p:cNvSpPr>
          <p:nvPr/>
        </p:nvSpPr>
        <p:spPr>
          <a:xfrm>
            <a:off x="692948" y="361626"/>
            <a:ext cx="7382061" cy="590459"/>
          </a:xfrm>
          <a:prstGeom prst="rect">
            <a:avLst/>
          </a:prstGeom>
          <a:noFill/>
        </p:spPr>
        <p:txBody>
          <a:bodyPr wrap="square" rtlCol="0">
            <a:spAutoFit/>
          </a:bodyPr>
          <a:lstStyle/>
          <a:p>
            <a:r>
              <a:rPr lang="en-US" sz="3237" dirty="0"/>
              <a:t>2021Survey: What Has Changed?</a:t>
            </a:r>
          </a:p>
        </p:txBody>
      </p:sp>
      <p:pic>
        <p:nvPicPr>
          <p:cNvPr id="4" name="Picture 3">
            <a:extLst>
              <a:ext uri="{FF2B5EF4-FFF2-40B4-BE49-F238E27FC236}">
                <a16:creationId xmlns:a16="http://schemas.microsoft.com/office/drawing/2014/main" id="{3C40F256-DA8F-45F0-8D11-A4122DFEC9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255" y="1416458"/>
            <a:ext cx="3336453" cy="2249794"/>
          </a:xfrm>
          <a:prstGeom prst="rect">
            <a:avLst/>
          </a:prstGeom>
        </p:spPr>
      </p:pic>
      <p:sp>
        <p:nvSpPr>
          <p:cNvPr id="5" name="TextBox 4">
            <a:extLst>
              <a:ext uri="{FF2B5EF4-FFF2-40B4-BE49-F238E27FC236}">
                <a16:creationId xmlns:a16="http://schemas.microsoft.com/office/drawing/2014/main" id="{B5A3025A-0945-42E2-8171-01490064A800}"/>
              </a:ext>
            </a:extLst>
          </p:cNvPr>
          <p:cNvSpPr txBox="1"/>
          <p:nvPr/>
        </p:nvSpPr>
        <p:spPr>
          <a:xfrm>
            <a:off x="893543" y="3852147"/>
            <a:ext cx="3555190" cy="1337715"/>
          </a:xfrm>
          <a:prstGeom prst="rect">
            <a:avLst/>
          </a:prstGeom>
          <a:noFill/>
        </p:spPr>
        <p:txBody>
          <a:bodyPr wrap="square">
            <a:spAutoFit/>
          </a:bodyPr>
          <a:lstStyle/>
          <a:p>
            <a:pPr marL="256955" indent="-256955">
              <a:buFont typeface="Arial" panose="020B0604020202020204" pitchFamily="34" charset="0"/>
              <a:buChar char="•"/>
            </a:pPr>
            <a:r>
              <a:rPr lang="en-US" sz="1439" dirty="0">
                <a:solidFill>
                  <a:srgbClr val="343741"/>
                </a:solidFill>
                <a:latin typeface="Arial" panose="020B0604020202020204" pitchFamily="34" charset="0"/>
                <a:cs typeface="Arial" panose="020B0604020202020204" pitchFamily="34" charset="0"/>
              </a:rPr>
              <a:t>Average global cost of Insider Threats rose by 31% in the last two years</a:t>
            </a:r>
          </a:p>
          <a:p>
            <a:endParaRPr lang="en-US" sz="1439" dirty="0">
              <a:solidFill>
                <a:srgbClr val="343741"/>
              </a:solidFill>
              <a:latin typeface="Arial" panose="020B0604020202020204" pitchFamily="34" charset="0"/>
              <a:cs typeface="Arial" panose="020B0604020202020204" pitchFamily="34" charset="0"/>
            </a:endParaRPr>
          </a:p>
          <a:p>
            <a:pPr marL="256955" indent="-256955">
              <a:buFont typeface="Arial" panose="020B0604020202020204" pitchFamily="34" charset="0"/>
              <a:buChar char="•"/>
            </a:pPr>
            <a:r>
              <a:rPr lang="en-US" sz="1439" dirty="0">
                <a:solidFill>
                  <a:srgbClr val="343741"/>
                </a:solidFill>
                <a:latin typeface="Arial" panose="020B0604020202020204" pitchFamily="34" charset="0"/>
                <a:cs typeface="Arial" panose="020B0604020202020204" pitchFamily="34" charset="0"/>
              </a:rPr>
              <a:t>Frequency of incidents spiked by 47% in the same time period</a:t>
            </a:r>
          </a:p>
          <a:p>
            <a:r>
              <a:rPr lang="en-US" sz="899" i="1" dirty="0">
                <a:solidFill>
                  <a:srgbClr val="343741"/>
                </a:solidFill>
                <a:latin typeface="Arial" panose="020B0604020202020204" pitchFamily="34" charset="0"/>
                <a:cs typeface="Arial" panose="020B0604020202020204" pitchFamily="34" charset="0"/>
              </a:rPr>
              <a:t>                    (securityintelligence.com)</a:t>
            </a:r>
            <a:endParaRPr lang="en-US" sz="899" i="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69B9F26C-8FC9-4677-9E89-B94FA050AC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4812" y="1416458"/>
            <a:ext cx="4552526" cy="2249794"/>
          </a:xfrm>
          <a:prstGeom prst="rect">
            <a:avLst/>
          </a:prstGeom>
        </p:spPr>
      </p:pic>
      <p:sp>
        <p:nvSpPr>
          <p:cNvPr id="7" name="TextBox 6">
            <a:extLst>
              <a:ext uri="{FF2B5EF4-FFF2-40B4-BE49-F238E27FC236}">
                <a16:creationId xmlns:a16="http://schemas.microsoft.com/office/drawing/2014/main" id="{8CC7CD80-5731-43FB-9E79-CA68A0F3AA7B}"/>
              </a:ext>
            </a:extLst>
          </p:cNvPr>
          <p:cNvSpPr txBox="1"/>
          <p:nvPr/>
        </p:nvSpPr>
        <p:spPr>
          <a:xfrm>
            <a:off x="5380835" y="3852146"/>
            <a:ext cx="4960597" cy="1116301"/>
          </a:xfrm>
          <a:prstGeom prst="rect">
            <a:avLst/>
          </a:prstGeom>
          <a:noFill/>
        </p:spPr>
        <p:txBody>
          <a:bodyPr wrap="square">
            <a:spAutoFit/>
          </a:bodyPr>
          <a:lstStyle/>
          <a:p>
            <a:pPr marL="256955" indent="-256955">
              <a:buFont typeface="Arial" panose="020B0604020202020204" pitchFamily="34" charset="0"/>
              <a:buChar char="•"/>
            </a:pPr>
            <a:r>
              <a:rPr lang="en-US" sz="1439" b="1" dirty="0">
                <a:solidFill>
                  <a:srgbClr val="202124"/>
                </a:solidFill>
                <a:latin typeface="Arial" panose="020B0604020202020204" pitchFamily="34" charset="0"/>
                <a:cs typeface="Arial" panose="020B0604020202020204" pitchFamily="34" charset="0"/>
              </a:rPr>
              <a:t>1,097 organizations</a:t>
            </a:r>
            <a:r>
              <a:rPr lang="en-US" sz="1439" dirty="0">
                <a:solidFill>
                  <a:srgbClr val="202124"/>
                </a:solidFill>
                <a:latin typeface="Arial" panose="020B0604020202020204" pitchFamily="34" charset="0"/>
                <a:cs typeface="Arial" panose="020B0604020202020204" pitchFamily="34" charset="0"/>
              </a:rPr>
              <a:t> were hit by ransomware attacks in the first half of 2021. </a:t>
            </a:r>
          </a:p>
          <a:p>
            <a:endParaRPr lang="en-US" sz="1439" dirty="0">
              <a:solidFill>
                <a:srgbClr val="202124"/>
              </a:solidFill>
              <a:latin typeface="Arial" panose="020B0604020202020204" pitchFamily="34" charset="0"/>
              <a:cs typeface="Arial" panose="020B0604020202020204" pitchFamily="34" charset="0"/>
            </a:endParaRPr>
          </a:p>
          <a:p>
            <a:pPr marL="256955" indent="-256955">
              <a:buFont typeface="Arial" panose="020B0604020202020204" pitchFamily="34" charset="0"/>
              <a:buChar char="•"/>
            </a:pPr>
            <a:r>
              <a:rPr lang="en-US" sz="1439" dirty="0">
                <a:solidFill>
                  <a:srgbClr val="202124"/>
                </a:solidFill>
                <a:latin typeface="Arial" panose="020B0604020202020204" pitchFamily="34" charset="0"/>
                <a:cs typeface="Arial" panose="020B0604020202020204" pitchFamily="34" charset="0"/>
              </a:rPr>
              <a:t>2020 had 1,112 ransomware attacks for the entire year</a:t>
            </a:r>
          </a:p>
          <a:p>
            <a:r>
              <a:rPr lang="en-US" sz="899" i="1" dirty="0">
                <a:solidFill>
                  <a:srgbClr val="343741"/>
                </a:solidFill>
                <a:latin typeface="Arial" panose="020B0604020202020204" pitchFamily="34" charset="0"/>
                <a:cs typeface="Arial" panose="020B0604020202020204" pitchFamily="34" charset="0"/>
              </a:rPr>
              <a:t>                        (BlackFog.com)</a:t>
            </a:r>
            <a:endParaRPr lang="en-US" sz="899"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DE61E8F-DED5-4376-9F67-6ED82F96724D}"/>
              </a:ext>
            </a:extLst>
          </p:cNvPr>
          <p:cNvSpPr txBox="1"/>
          <p:nvPr/>
        </p:nvSpPr>
        <p:spPr>
          <a:xfrm>
            <a:off x="2376576" y="5416483"/>
            <a:ext cx="4403334" cy="310582"/>
          </a:xfrm>
          <a:prstGeom prst="rect">
            <a:avLst/>
          </a:prstGeom>
          <a:noFill/>
        </p:spPr>
        <p:txBody>
          <a:bodyPr wrap="square" rtlCol="0">
            <a:spAutoFit/>
          </a:bodyPr>
          <a:lstStyle/>
          <a:p>
            <a:pPr algn="just">
              <a:lnSpc>
                <a:spcPct val="150000"/>
              </a:lnSpc>
            </a:pPr>
            <a:r>
              <a:rPr lang="en-US" sz="1079" b="1" i="1" u="sng" dirty="0">
                <a:solidFill>
                  <a:srgbClr val="FF0000"/>
                </a:solidFill>
                <a:cs typeface="Arial" pitchFamily="34" charset="0"/>
              </a:rPr>
              <a:t>Apple had 17 Zero Days by NOV 2021  and 3 so far in 2022</a:t>
            </a:r>
          </a:p>
        </p:txBody>
      </p:sp>
    </p:spTree>
    <p:extLst>
      <p:ext uri="{BB962C8B-B14F-4D97-AF65-F5344CB8AC3E}">
        <p14:creationId xmlns:p14="http://schemas.microsoft.com/office/powerpoint/2010/main" val="95483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E2B5A5D3-DE35-4AFC-BBD1-1AD6FD23C7D6}"/>
              </a:ext>
            </a:extLst>
          </p:cNvPr>
          <p:cNvSpPr txBox="1">
            <a:spLocks noChangeArrowheads="1"/>
          </p:cNvSpPr>
          <p:nvPr/>
        </p:nvSpPr>
        <p:spPr>
          <a:xfrm>
            <a:off x="563438" y="307813"/>
            <a:ext cx="7382061" cy="590459"/>
          </a:xfrm>
          <a:prstGeom prst="rect">
            <a:avLst/>
          </a:prstGeom>
          <a:noFill/>
        </p:spPr>
        <p:txBody>
          <a:bodyPr wrap="square" rtlCol="0">
            <a:spAutoFit/>
          </a:bodyPr>
          <a:lstStyle/>
          <a:p>
            <a:r>
              <a:rPr lang="en-US" sz="3237" dirty="0"/>
              <a:t>What are the Real Numbers?</a:t>
            </a:r>
          </a:p>
        </p:txBody>
      </p:sp>
      <p:cxnSp>
        <p:nvCxnSpPr>
          <p:cNvPr id="3" name="Straight Connector 15">
            <a:extLst>
              <a:ext uri="{FF2B5EF4-FFF2-40B4-BE49-F238E27FC236}">
                <a16:creationId xmlns:a16="http://schemas.microsoft.com/office/drawing/2014/main" id="{5393FF3D-E8D8-4BF0-AD72-AD63401DDD45}"/>
              </a:ext>
            </a:extLst>
          </p:cNvPr>
          <p:cNvCxnSpPr>
            <a:cxnSpLocks/>
          </p:cNvCxnSpPr>
          <p:nvPr/>
        </p:nvCxnSpPr>
        <p:spPr>
          <a:xfrm>
            <a:off x="692948" y="889041"/>
            <a:ext cx="97159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05DC946-8676-4A4F-B6CF-506295A88E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4570" y="1100408"/>
            <a:ext cx="5890971" cy="2362688"/>
          </a:xfrm>
          <a:prstGeom prst="rect">
            <a:avLst/>
          </a:prstGeom>
        </p:spPr>
      </p:pic>
      <p:pic>
        <p:nvPicPr>
          <p:cNvPr id="7" name="Picture 6">
            <a:extLst>
              <a:ext uri="{FF2B5EF4-FFF2-40B4-BE49-F238E27FC236}">
                <a16:creationId xmlns:a16="http://schemas.microsoft.com/office/drawing/2014/main" id="{1C264584-13E0-4B44-9DF3-13FF9659D0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4570" y="2601854"/>
            <a:ext cx="3671791" cy="2604322"/>
          </a:xfrm>
          <a:prstGeom prst="rect">
            <a:avLst/>
          </a:prstGeom>
        </p:spPr>
      </p:pic>
      <p:sp>
        <p:nvSpPr>
          <p:cNvPr id="8" name="Rectangle 7">
            <a:extLst>
              <a:ext uri="{FF2B5EF4-FFF2-40B4-BE49-F238E27FC236}">
                <a16:creationId xmlns:a16="http://schemas.microsoft.com/office/drawing/2014/main" id="{1710DBC4-73D5-4B2E-9308-8CF9BB84C56A}"/>
              </a:ext>
            </a:extLst>
          </p:cNvPr>
          <p:cNvSpPr/>
          <p:nvPr/>
        </p:nvSpPr>
        <p:spPr>
          <a:xfrm>
            <a:off x="4483210" y="1232685"/>
            <a:ext cx="2983285" cy="11062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19"/>
          </a:p>
        </p:txBody>
      </p:sp>
      <p:sp>
        <p:nvSpPr>
          <p:cNvPr id="9" name="Rectangle 8">
            <a:extLst>
              <a:ext uri="{FF2B5EF4-FFF2-40B4-BE49-F238E27FC236}">
                <a16:creationId xmlns:a16="http://schemas.microsoft.com/office/drawing/2014/main" id="{A270EC0A-71FF-40A1-AF6E-E9B985EA349B}"/>
              </a:ext>
            </a:extLst>
          </p:cNvPr>
          <p:cNvSpPr/>
          <p:nvPr/>
        </p:nvSpPr>
        <p:spPr>
          <a:xfrm>
            <a:off x="4578244" y="2869564"/>
            <a:ext cx="3753653" cy="11870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19"/>
          </a:p>
        </p:txBody>
      </p:sp>
      <p:sp>
        <p:nvSpPr>
          <p:cNvPr id="10" name="TextBox 9">
            <a:extLst>
              <a:ext uri="{FF2B5EF4-FFF2-40B4-BE49-F238E27FC236}">
                <a16:creationId xmlns:a16="http://schemas.microsoft.com/office/drawing/2014/main" id="{A250A7CE-C6BB-497B-88BA-096AEF6F8F58}"/>
              </a:ext>
            </a:extLst>
          </p:cNvPr>
          <p:cNvSpPr txBox="1"/>
          <p:nvPr/>
        </p:nvSpPr>
        <p:spPr>
          <a:xfrm>
            <a:off x="373147" y="1438772"/>
            <a:ext cx="3919772" cy="1167135"/>
          </a:xfrm>
          <a:prstGeom prst="rect">
            <a:avLst/>
          </a:prstGeom>
          <a:noFill/>
        </p:spPr>
        <p:txBody>
          <a:bodyPr wrap="square" rtlCol="0">
            <a:spAutoFit/>
          </a:bodyPr>
          <a:lstStyle/>
          <a:p>
            <a:pPr algn="just">
              <a:lnSpc>
                <a:spcPct val="150000"/>
              </a:lnSpc>
            </a:pPr>
            <a:r>
              <a:rPr lang="en-US" sz="1619" dirty="0">
                <a:solidFill>
                  <a:schemeClr val="tx1">
                    <a:lumMod val="65000"/>
                    <a:lumOff val="35000"/>
                  </a:schemeClr>
                </a:solidFill>
                <a:cs typeface="Arial" pitchFamily="34" charset="0"/>
              </a:rPr>
              <a:t>For Every Attack Reported, </a:t>
            </a:r>
          </a:p>
          <a:p>
            <a:pPr marL="308346" indent="-308346" algn="just">
              <a:lnSpc>
                <a:spcPct val="150000"/>
              </a:lnSpc>
              <a:buFont typeface="Arial" panose="020B0604020202020204" pitchFamily="34" charset="0"/>
              <a:buChar char="•"/>
            </a:pPr>
            <a:r>
              <a:rPr lang="en-US" sz="1619" i="1" dirty="0">
                <a:solidFill>
                  <a:schemeClr val="tx1">
                    <a:lumMod val="65000"/>
                    <a:lumOff val="35000"/>
                  </a:schemeClr>
                </a:solidFill>
                <a:cs typeface="Arial" pitchFamily="34" charset="0"/>
              </a:rPr>
              <a:t>There are an estimated 100 to 250 that are not reported </a:t>
            </a:r>
          </a:p>
        </p:txBody>
      </p:sp>
      <p:pic>
        <p:nvPicPr>
          <p:cNvPr id="4" name="Picture 3">
            <a:extLst>
              <a:ext uri="{FF2B5EF4-FFF2-40B4-BE49-F238E27FC236}">
                <a16:creationId xmlns:a16="http://schemas.microsoft.com/office/drawing/2014/main" id="{B76EB6D5-ED7A-12EB-32FA-CEEE25C4EC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4504" y="3148336"/>
            <a:ext cx="1696711" cy="1816587"/>
          </a:xfrm>
          <a:prstGeom prst="rect">
            <a:avLst/>
          </a:prstGeom>
        </p:spPr>
      </p:pic>
      <p:pic>
        <p:nvPicPr>
          <p:cNvPr id="11" name="Picture 10">
            <a:extLst>
              <a:ext uri="{FF2B5EF4-FFF2-40B4-BE49-F238E27FC236}">
                <a16:creationId xmlns:a16="http://schemas.microsoft.com/office/drawing/2014/main" id="{AB37DE43-09C3-CE6B-6F5B-01F5B18175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147" y="3241993"/>
            <a:ext cx="1612840" cy="1075226"/>
          </a:xfrm>
          <a:prstGeom prst="rect">
            <a:avLst/>
          </a:prstGeom>
        </p:spPr>
      </p:pic>
    </p:spTree>
    <p:extLst>
      <p:ext uri="{BB962C8B-B14F-4D97-AF65-F5344CB8AC3E}">
        <p14:creationId xmlns:p14="http://schemas.microsoft.com/office/powerpoint/2010/main" val="46397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3281" y="373722"/>
            <a:ext cx="10447776" cy="388687"/>
          </a:xfrm>
        </p:spPr>
        <p:txBody>
          <a:bodyPr>
            <a:normAutofit/>
          </a:bodyPr>
          <a:lstStyle/>
          <a:p>
            <a:r>
              <a:rPr lang="en-US" dirty="0">
                <a:solidFill>
                  <a:schemeClr val="tx1"/>
                </a:solidFill>
              </a:rPr>
              <a:t>Why Should You Care?</a:t>
            </a:r>
          </a:p>
        </p:txBody>
      </p:sp>
      <p:sp>
        <p:nvSpPr>
          <p:cNvPr id="5" name="Rectangle 4"/>
          <p:cNvSpPr/>
          <p:nvPr/>
        </p:nvSpPr>
        <p:spPr>
          <a:xfrm>
            <a:off x="755669" y="1140883"/>
            <a:ext cx="4065906" cy="369109"/>
          </a:xfrm>
          <a:prstGeom prst="rect">
            <a:avLst/>
          </a:prstGeom>
        </p:spPr>
        <p:txBody>
          <a:bodyPr wrap="square">
            <a:spAutoFit/>
          </a:bodyPr>
          <a:lstStyle/>
          <a:p>
            <a:pPr marL="285643" indent="-285643">
              <a:buFont typeface="Arial" panose="020B0604020202020204" pitchFamily="34" charset="0"/>
              <a:buChar char="•"/>
            </a:pPr>
            <a:r>
              <a:rPr lang="en-US" sz="1798" dirty="0">
                <a:solidFill>
                  <a:srgbClr val="413F41"/>
                </a:solidFill>
                <a:latin typeface="+mn-lt"/>
              </a:rPr>
              <a:t>Lazarus Group: North Korea</a:t>
            </a:r>
            <a:endParaRPr lang="en-US" sz="1798" dirty="0">
              <a:latin typeface="+mn-lt"/>
            </a:endParaRPr>
          </a:p>
        </p:txBody>
      </p:sp>
      <p:sp>
        <p:nvSpPr>
          <p:cNvPr id="6" name="Rectangle 5"/>
          <p:cNvSpPr/>
          <p:nvPr/>
        </p:nvSpPr>
        <p:spPr>
          <a:xfrm>
            <a:off x="755669" y="1681364"/>
            <a:ext cx="3511026" cy="369109"/>
          </a:xfrm>
          <a:prstGeom prst="rect">
            <a:avLst/>
          </a:prstGeom>
        </p:spPr>
        <p:txBody>
          <a:bodyPr wrap="square">
            <a:spAutoFit/>
          </a:bodyPr>
          <a:lstStyle/>
          <a:p>
            <a:pPr marL="285643" indent="-285643">
              <a:buFont typeface="Arial" panose="020B0604020202020204" pitchFamily="34" charset="0"/>
              <a:buChar char="•"/>
            </a:pPr>
            <a:r>
              <a:rPr lang="en-US" sz="1798" dirty="0" err="1">
                <a:solidFill>
                  <a:srgbClr val="413F41"/>
                </a:solidFill>
                <a:latin typeface="+mn-lt"/>
              </a:rPr>
              <a:t>Turla</a:t>
            </a:r>
            <a:r>
              <a:rPr lang="en-US" sz="1798" dirty="0">
                <a:solidFill>
                  <a:srgbClr val="413F41"/>
                </a:solidFill>
                <a:latin typeface="+mn-lt"/>
              </a:rPr>
              <a:t>: Eastern Europe</a:t>
            </a:r>
            <a:endParaRPr lang="en-US" sz="1798" dirty="0">
              <a:latin typeface="+mn-lt"/>
            </a:endParaRPr>
          </a:p>
        </p:txBody>
      </p:sp>
      <p:sp>
        <p:nvSpPr>
          <p:cNvPr id="7" name="Rectangle 6"/>
          <p:cNvSpPr/>
          <p:nvPr/>
        </p:nvSpPr>
        <p:spPr>
          <a:xfrm>
            <a:off x="755669" y="2196134"/>
            <a:ext cx="2562863" cy="369109"/>
          </a:xfrm>
          <a:prstGeom prst="rect">
            <a:avLst/>
          </a:prstGeom>
        </p:spPr>
        <p:txBody>
          <a:bodyPr wrap="none">
            <a:spAutoFit/>
          </a:bodyPr>
          <a:lstStyle/>
          <a:p>
            <a:pPr marL="285643" indent="-285643">
              <a:buFont typeface="Arial" panose="020B0604020202020204" pitchFamily="34" charset="0"/>
              <a:buChar char="•"/>
            </a:pPr>
            <a:r>
              <a:rPr lang="en-US" sz="1798" dirty="0">
                <a:solidFill>
                  <a:srgbClr val="413F41"/>
                </a:solidFill>
                <a:latin typeface="+mn-lt"/>
              </a:rPr>
              <a:t>Sandworm: Ukraine </a:t>
            </a:r>
            <a:endParaRPr lang="en-US" sz="1798" dirty="0">
              <a:latin typeface="+mn-lt"/>
            </a:endParaRPr>
          </a:p>
        </p:txBody>
      </p:sp>
      <p:sp>
        <p:nvSpPr>
          <p:cNvPr id="8" name="Rectangle 7"/>
          <p:cNvSpPr/>
          <p:nvPr/>
        </p:nvSpPr>
        <p:spPr>
          <a:xfrm>
            <a:off x="755669" y="2774296"/>
            <a:ext cx="5630560" cy="369109"/>
          </a:xfrm>
          <a:prstGeom prst="rect">
            <a:avLst/>
          </a:prstGeom>
        </p:spPr>
        <p:txBody>
          <a:bodyPr wrap="square">
            <a:spAutoFit/>
          </a:bodyPr>
          <a:lstStyle/>
          <a:p>
            <a:pPr marL="285643" indent="-285643">
              <a:buFont typeface="Arial" panose="020B0604020202020204" pitchFamily="34" charset="0"/>
              <a:buChar char="•"/>
            </a:pPr>
            <a:r>
              <a:rPr lang="en-US" sz="1798" i="1" u="sng" dirty="0">
                <a:solidFill>
                  <a:srgbClr val="413F41"/>
                </a:solidFill>
                <a:latin typeface="+mn-lt"/>
              </a:rPr>
              <a:t>APT28 and 29: Russia State Sponsored</a:t>
            </a:r>
            <a:endParaRPr lang="en-US" sz="1798" i="1" u="sng" dirty="0">
              <a:latin typeface="+mn-lt"/>
            </a:endParaRPr>
          </a:p>
        </p:txBody>
      </p:sp>
      <p:sp>
        <p:nvSpPr>
          <p:cNvPr id="9" name="Rectangle 8"/>
          <p:cNvSpPr/>
          <p:nvPr/>
        </p:nvSpPr>
        <p:spPr>
          <a:xfrm>
            <a:off x="755670" y="3352457"/>
            <a:ext cx="3187486" cy="369109"/>
          </a:xfrm>
          <a:prstGeom prst="rect">
            <a:avLst/>
          </a:prstGeom>
        </p:spPr>
        <p:txBody>
          <a:bodyPr wrap="square">
            <a:spAutoFit/>
          </a:bodyPr>
          <a:lstStyle/>
          <a:p>
            <a:pPr marL="285643" indent="-285643">
              <a:buFont typeface="Arial" panose="020B0604020202020204" pitchFamily="34" charset="0"/>
              <a:buChar char="•"/>
            </a:pPr>
            <a:r>
              <a:rPr lang="en-US" sz="1798" dirty="0">
                <a:solidFill>
                  <a:srgbClr val="413F41"/>
                </a:solidFill>
                <a:latin typeface="+mn-lt"/>
              </a:rPr>
              <a:t>APT35: Middle East </a:t>
            </a:r>
            <a:endParaRPr lang="en-US" sz="1798" dirty="0">
              <a:latin typeface="+mn-lt"/>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5606" y="972114"/>
            <a:ext cx="2786364" cy="3604362"/>
          </a:xfrm>
          <a:prstGeom prst="rect">
            <a:avLst/>
          </a:prstGeom>
        </p:spPr>
      </p:pic>
      <p:sp>
        <p:nvSpPr>
          <p:cNvPr id="2" name="TextBox 1"/>
          <p:cNvSpPr txBox="1"/>
          <p:nvPr/>
        </p:nvSpPr>
        <p:spPr>
          <a:xfrm>
            <a:off x="390279" y="4057018"/>
            <a:ext cx="7105753" cy="631414"/>
          </a:xfrm>
          <a:prstGeom prst="rect">
            <a:avLst/>
          </a:prstGeom>
          <a:noFill/>
        </p:spPr>
        <p:txBody>
          <a:bodyPr wrap="square" lIns="0" tIns="0" rIns="0" bIns="0" rtlCol="0">
            <a:noAutofit/>
          </a:bodyPr>
          <a:lstStyle/>
          <a:p>
            <a:pPr defTabSz="914059" fontAlgn="auto">
              <a:lnSpc>
                <a:spcPts val="2299"/>
              </a:lnSpc>
              <a:spcBef>
                <a:spcPts val="500"/>
              </a:spcBef>
              <a:spcAft>
                <a:spcPts val="0"/>
              </a:spcAft>
            </a:pPr>
            <a:r>
              <a:rPr lang="en-US" kern="0" dirty="0">
                <a:solidFill>
                  <a:srgbClr val="000000"/>
                </a:solidFill>
              </a:rPr>
              <a:t>These groups write their own Malware for C2 that is encrypted </a:t>
            </a:r>
          </a:p>
          <a:p>
            <a:pPr marL="285643" indent="-285643" defTabSz="914059" fontAlgn="auto">
              <a:lnSpc>
                <a:spcPts val="2299"/>
              </a:lnSpc>
              <a:spcBef>
                <a:spcPts val="500"/>
              </a:spcBef>
              <a:spcAft>
                <a:spcPts val="0"/>
              </a:spcAft>
              <a:buFont typeface="Arial" panose="020B0604020202020204" pitchFamily="34" charset="0"/>
              <a:buChar char="•"/>
            </a:pPr>
            <a:r>
              <a:rPr lang="en-US" sz="1619" kern="0" dirty="0">
                <a:solidFill>
                  <a:srgbClr val="000000"/>
                </a:solidFill>
              </a:rPr>
              <a:t>Hash Signatures DO NOT WORK!</a:t>
            </a:r>
            <a:r>
              <a:rPr lang="en-US" kern="0" dirty="0">
                <a:solidFill>
                  <a:srgbClr val="000000"/>
                </a:solidFill>
              </a:rPr>
              <a:t> (IOC) </a:t>
            </a:r>
          </a:p>
        </p:txBody>
      </p:sp>
    </p:spTree>
    <p:extLst>
      <p:ext uri="{BB962C8B-B14F-4D97-AF65-F5344CB8AC3E}">
        <p14:creationId xmlns:p14="http://schemas.microsoft.com/office/powerpoint/2010/main" val="2262287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G1_D2_169.PNG" val="image1.png"/>
  <p:tag name="RIGHT_D2.PNG" val="image3.png"/>
  <p:tag name="BG2_D2_169.PNG" val="image4.png"/>
  <p:tag name="SWITCH_BG1_D2_169.JPG" val="image5.png"/>
  <p:tag name="BOTTOM_D2_169.PNG" val="image6.png"/>
  <p:tag name="LOGO2_D2.PNG" val="image7.png"/>
  <p:tag name="BG3_D2_169.PNG" val="image9.png"/>
  <p:tag name="SWITCH_BG2_D2_169.JPG" val="image8.png"/>
  <p:tag name="LOGO1_D2.PNG" val="image2.png"/>
  <p:tag name="MLTEMPLATEVERSION" val="1.0"/>
  <p:tag name="SAXMLTEMPLATE" val="presentation_169"/>
  <p:tag name="SAXMLCOMPANYNAME" val="bosch"/>
</p:tagLst>
</file>

<file path=ppt/tags/tag10.xml><?xml version="1.0" encoding="utf-8"?>
<p:tagLst xmlns:a="http://schemas.openxmlformats.org/drawingml/2006/main" xmlns:r="http://schemas.openxmlformats.org/officeDocument/2006/relationships" xmlns:p="http://schemas.openxmlformats.org/presentationml/2006/main">
  <p:tag name="SHAPE_LOCKS" val="16"/>
</p:tagLst>
</file>

<file path=ppt/tags/tag11.xml><?xml version="1.0" encoding="utf-8"?>
<p:tagLst xmlns:a="http://schemas.openxmlformats.org/drawingml/2006/main" xmlns:r="http://schemas.openxmlformats.org/officeDocument/2006/relationships" xmlns:p="http://schemas.openxmlformats.org/presentationml/2006/main">
  <p:tag name="SHAPE_LOCKS" val="16"/>
</p:tagLst>
</file>

<file path=ppt/tags/tag12.xml><?xml version="1.0" encoding="utf-8"?>
<p:tagLst xmlns:a="http://schemas.openxmlformats.org/drawingml/2006/main" xmlns:r="http://schemas.openxmlformats.org/officeDocument/2006/relationships" xmlns:p="http://schemas.openxmlformats.org/presentationml/2006/main">
  <p:tag name="SHAPE_LOCKS" val="16"/>
</p:tagLst>
</file>

<file path=ppt/tags/tag13.xml><?xml version="1.0" encoding="utf-8"?>
<p:tagLst xmlns:a="http://schemas.openxmlformats.org/drawingml/2006/main" xmlns:r="http://schemas.openxmlformats.org/officeDocument/2006/relationships" xmlns:p="http://schemas.openxmlformats.org/presentationml/2006/main">
  <p:tag name="SHAPE_LOCKS" val="16"/>
</p:tagLst>
</file>

<file path=ppt/tags/tag14.xml><?xml version="1.0" encoding="utf-8"?>
<p:tagLst xmlns:a="http://schemas.openxmlformats.org/drawingml/2006/main" xmlns:r="http://schemas.openxmlformats.org/officeDocument/2006/relationships" xmlns:p="http://schemas.openxmlformats.org/presentationml/2006/main">
  <p:tag name="SHAPE_LOCKS" val="16"/>
</p:tagLst>
</file>

<file path=ppt/tags/tag15.xml><?xml version="1.0" encoding="utf-8"?>
<p:tagLst xmlns:a="http://schemas.openxmlformats.org/drawingml/2006/main" xmlns:r="http://schemas.openxmlformats.org/officeDocument/2006/relationships" xmlns:p="http://schemas.openxmlformats.org/presentationml/2006/main">
  <p:tag name="SHAPE_LOCKS" val="16"/>
</p:tagLst>
</file>

<file path=ppt/tags/tag16.xml><?xml version="1.0" encoding="utf-8"?>
<p:tagLst xmlns:a="http://schemas.openxmlformats.org/drawingml/2006/main" xmlns:r="http://schemas.openxmlformats.org/officeDocument/2006/relationships" xmlns:p="http://schemas.openxmlformats.org/presentationml/2006/main">
  <p:tag name="SHAPE_LOCKS" val="16"/>
</p:tagLst>
</file>

<file path=ppt/tags/tag17.xml><?xml version="1.0" encoding="utf-8"?>
<p:tagLst xmlns:a="http://schemas.openxmlformats.org/drawingml/2006/main" xmlns:r="http://schemas.openxmlformats.org/officeDocument/2006/relationships" xmlns:p="http://schemas.openxmlformats.org/presentationml/2006/main">
  <p:tag name="SHAPE_LOCKS" val="16"/>
</p:tagLst>
</file>

<file path=ppt/tags/tag18.xml><?xml version="1.0" encoding="utf-8"?>
<p:tagLst xmlns:a="http://schemas.openxmlformats.org/drawingml/2006/main" xmlns:r="http://schemas.openxmlformats.org/officeDocument/2006/relationships" xmlns:p="http://schemas.openxmlformats.org/presentationml/2006/main">
  <p:tag name="SHAPE_LOCKS" val="16"/>
</p:tagLst>
</file>

<file path=ppt/tags/tag19.xml><?xml version="1.0" encoding="utf-8"?>
<p:tagLst xmlns:a="http://schemas.openxmlformats.org/drawingml/2006/main" xmlns:r="http://schemas.openxmlformats.org/officeDocument/2006/relationships" xmlns:p="http://schemas.openxmlformats.org/presentationml/2006/main">
  <p:tag name="SHAPE_LOCKS" val="16"/>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20.xml><?xml version="1.0" encoding="utf-8"?>
<p:tagLst xmlns:a="http://schemas.openxmlformats.org/drawingml/2006/main" xmlns:r="http://schemas.openxmlformats.org/officeDocument/2006/relationships" xmlns:p="http://schemas.openxmlformats.org/presentationml/2006/main">
  <p:tag name="SHAPE_LOCKS" val="16"/>
</p:tagLst>
</file>

<file path=ppt/tags/tag21.xml><?xml version="1.0" encoding="utf-8"?>
<p:tagLst xmlns:a="http://schemas.openxmlformats.org/drawingml/2006/main" xmlns:r="http://schemas.openxmlformats.org/officeDocument/2006/relationships" xmlns:p="http://schemas.openxmlformats.org/presentationml/2006/main">
  <p:tag name="SHAPE_LOCKS" val="16"/>
</p:tagLst>
</file>

<file path=ppt/tags/tag22.xml><?xml version="1.0" encoding="utf-8"?>
<p:tagLst xmlns:a="http://schemas.openxmlformats.org/drawingml/2006/main" xmlns:r="http://schemas.openxmlformats.org/officeDocument/2006/relationships" xmlns:p="http://schemas.openxmlformats.org/presentationml/2006/main">
  <p:tag name="SHAPE_LOCKS" val="16"/>
</p:tagLst>
</file>

<file path=ppt/tags/tag23.xml><?xml version="1.0" encoding="utf-8"?>
<p:tagLst xmlns:a="http://schemas.openxmlformats.org/drawingml/2006/main" xmlns:r="http://schemas.openxmlformats.org/officeDocument/2006/relationships" xmlns:p="http://schemas.openxmlformats.org/presentationml/2006/main">
  <p:tag name="SHAPE_LOCKS" val="16"/>
</p:tagLst>
</file>

<file path=ppt/tags/tag24.xml><?xml version="1.0" encoding="utf-8"?>
<p:tagLst xmlns:a="http://schemas.openxmlformats.org/drawingml/2006/main" xmlns:r="http://schemas.openxmlformats.org/officeDocument/2006/relationships" xmlns:p="http://schemas.openxmlformats.org/presentationml/2006/main">
  <p:tag name="SHAPE_LOCKS" val="16"/>
</p:tagLst>
</file>

<file path=ppt/tags/tag25.xml><?xml version="1.0" encoding="utf-8"?>
<p:tagLst xmlns:a="http://schemas.openxmlformats.org/drawingml/2006/main" xmlns:r="http://schemas.openxmlformats.org/officeDocument/2006/relationships" xmlns:p="http://schemas.openxmlformats.org/presentationml/2006/main">
  <p:tag name="SHAPE_LOCKS" val="16"/>
</p:tagLst>
</file>

<file path=ppt/tags/tag26.xml><?xml version="1.0" encoding="utf-8"?>
<p:tagLst xmlns:a="http://schemas.openxmlformats.org/drawingml/2006/main" xmlns:r="http://schemas.openxmlformats.org/officeDocument/2006/relationships" xmlns:p="http://schemas.openxmlformats.org/presentationml/2006/main">
  <p:tag name="SHAPE_LOCKS" val="16"/>
</p:tagLst>
</file>

<file path=ppt/tags/tag27.xml><?xml version="1.0" encoding="utf-8"?>
<p:tagLst xmlns:a="http://schemas.openxmlformats.org/drawingml/2006/main" xmlns:r="http://schemas.openxmlformats.org/officeDocument/2006/relationships" xmlns:p="http://schemas.openxmlformats.org/presentationml/2006/main">
  <p:tag name="SHAPE_LOCKS" val="16"/>
</p:tagLst>
</file>

<file path=ppt/tags/tag28.xml><?xml version="1.0" encoding="utf-8"?>
<p:tagLst xmlns:a="http://schemas.openxmlformats.org/drawingml/2006/main" xmlns:r="http://schemas.openxmlformats.org/officeDocument/2006/relationships" xmlns:p="http://schemas.openxmlformats.org/presentationml/2006/main">
  <p:tag name="SHAPE_LOCKS" val="16"/>
</p:tagLst>
</file>

<file path=ppt/tags/tag29.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ags/tag30.xml><?xml version="1.0" encoding="utf-8"?>
<p:tagLst xmlns:a="http://schemas.openxmlformats.org/drawingml/2006/main" xmlns:r="http://schemas.openxmlformats.org/officeDocument/2006/relationships" xmlns:p="http://schemas.openxmlformats.org/presentationml/2006/main">
  <p:tag name="SHAPE_LOCKS" val="16"/>
</p:tagLst>
</file>

<file path=ppt/tags/tag31.xml><?xml version="1.0" encoding="utf-8"?>
<p:tagLst xmlns:a="http://schemas.openxmlformats.org/drawingml/2006/main" xmlns:r="http://schemas.openxmlformats.org/officeDocument/2006/relationships" xmlns:p="http://schemas.openxmlformats.org/presentationml/2006/main">
  <p:tag name="SHAPE_LOCKS" val="16"/>
</p:tagLst>
</file>

<file path=ppt/tags/tag32.xml><?xml version="1.0" encoding="utf-8"?>
<p:tagLst xmlns:a="http://schemas.openxmlformats.org/drawingml/2006/main" xmlns:r="http://schemas.openxmlformats.org/officeDocument/2006/relationships" xmlns:p="http://schemas.openxmlformats.org/presentationml/2006/main">
  <p:tag name="SHAPE_LOCKS" val="16"/>
</p:tagLst>
</file>

<file path=ppt/tags/tag33.xml><?xml version="1.0" encoding="utf-8"?>
<p:tagLst xmlns:a="http://schemas.openxmlformats.org/drawingml/2006/main" xmlns:r="http://schemas.openxmlformats.org/officeDocument/2006/relationships" xmlns:p="http://schemas.openxmlformats.org/presentationml/2006/main">
  <p:tag name="SHAPE_LOCKS" val="16"/>
</p:tagLst>
</file>

<file path=ppt/tags/tag34.xml><?xml version="1.0" encoding="utf-8"?>
<p:tagLst xmlns:a="http://schemas.openxmlformats.org/drawingml/2006/main" xmlns:r="http://schemas.openxmlformats.org/officeDocument/2006/relationships" xmlns:p="http://schemas.openxmlformats.org/presentationml/2006/main">
  <p:tag name="SHAPE_LOCKS" val="16"/>
</p:tagLst>
</file>

<file path=ppt/tags/tag35.xml><?xml version="1.0" encoding="utf-8"?>
<p:tagLst xmlns:a="http://schemas.openxmlformats.org/drawingml/2006/main" xmlns:r="http://schemas.openxmlformats.org/officeDocument/2006/relationships" xmlns:p="http://schemas.openxmlformats.org/presentationml/2006/main">
  <p:tag name="SHAPE_LOCKS" val="16"/>
</p:tagLst>
</file>

<file path=ppt/tags/tag36.xml><?xml version="1.0" encoding="utf-8"?>
<p:tagLst xmlns:a="http://schemas.openxmlformats.org/drawingml/2006/main" xmlns:r="http://schemas.openxmlformats.org/officeDocument/2006/relationships" xmlns:p="http://schemas.openxmlformats.org/presentationml/2006/main">
  <p:tag name="SHAPE_LOCKS" val="16"/>
</p:tagLst>
</file>

<file path=ppt/tags/tag37.xml><?xml version="1.0" encoding="utf-8"?>
<p:tagLst xmlns:a="http://schemas.openxmlformats.org/drawingml/2006/main" xmlns:r="http://schemas.openxmlformats.org/officeDocument/2006/relationships" xmlns:p="http://schemas.openxmlformats.org/presentationml/2006/main">
  <p:tag name="SHAPE_LOCKS" val="16"/>
</p:tagLst>
</file>

<file path=ppt/tags/tag38.xml><?xml version="1.0" encoding="utf-8"?>
<p:tagLst xmlns:a="http://schemas.openxmlformats.org/drawingml/2006/main" xmlns:r="http://schemas.openxmlformats.org/officeDocument/2006/relationships" xmlns:p="http://schemas.openxmlformats.org/presentationml/2006/main">
  <p:tag name="SHAPE_LOCKS" val="16"/>
</p:tagLst>
</file>

<file path=ppt/tags/tag39.xml><?xml version="1.0" encoding="utf-8"?>
<p:tagLst xmlns:a="http://schemas.openxmlformats.org/drawingml/2006/main" xmlns:r="http://schemas.openxmlformats.org/officeDocument/2006/relationships" xmlns:p="http://schemas.openxmlformats.org/presentationml/2006/main">
  <p:tag name="SHAPE_LOCKS" val="16"/>
</p:tagLst>
</file>

<file path=ppt/tags/tag4.xml><?xml version="1.0" encoding="utf-8"?>
<p:tagLst xmlns:a="http://schemas.openxmlformats.org/drawingml/2006/main" xmlns:r="http://schemas.openxmlformats.org/officeDocument/2006/relationships" xmlns:p="http://schemas.openxmlformats.org/presentationml/2006/main">
  <p:tag name="SHAPE_LOCKS" val="16"/>
</p:tagLst>
</file>

<file path=ppt/tags/tag40.xml><?xml version="1.0" encoding="utf-8"?>
<p:tagLst xmlns:a="http://schemas.openxmlformats.org/drawingml/2006/main" xmlns:r="http://schemas.openxmlformats.org/officeDocument/2006/relationships" xmlns:p="http://schemas.openxmlformats.org/presentationml/2006/main">
  <p:tag name="SHAPE_LOCKS" val="16"/>
</p:tagLst>
</file>

<file path=ppt/tags/tag41.xml><?xml version="1.0" encoding="utf-8"?>
<p:tagLst xmlns:a="http://schemas.openxmlformats.org/drawingml/2006/main" xmlns:r="http://schemas.openxmlformats.org/officeDocument/2006/relationships" xmlns:p="http://schemas.openxmlformats.org/presentationml/2006/main">
  <p:tag name="SHAPE_LOCKS" val="16"/>
</p:tagLst>
</file>

<file path=ppt/tags/tag42.xml><?xml version="1.0" encoding="utf-8"?>
<p:tagLst xmlns:a="http://schemas.openxmlformats.org/drawingml/2006/main" xmlns:r="http://schemas.openxmlformats.org/officeDocument/2006/relationships" xmlns:p="http://schemas.openxmlformats.org/presentationml/2006/main">
  <p:tag name="SHAPE_LOCKS" val="16"/>
</p:tagLst>
</file>

<file path=ppt/tags/tag43.xml><?xml version="1.0" encoding="utf-8"?>
<p:tagLst xmlns:a="http://schemas.openxmlformats.org/drawingml/2006/main" xmlns:r="http://schemas.openxmlformats.org/officeDocument/2006/relationships" xmlns:p="http://schemas.openxmlformats.org/presentationml/2006/main">
  <p:tag name="SHAPE_LOCKS" val="16"/>
</p:tagLst>
</file>

<file path=ppt/tags/tag44.xml><?xml version="1.0" encoding="utf-8"?>
<p:tagLst xmlns:a="http://schemas.openxmlformats.org/drawingml/2006/main" xmlns:r="http://schemas.openxmlformats.org/officeDocument/2006/relationships" xmlns:p="http://schemas.openxmlformats.org/presentationml/2006/main">
  <p:tag name="SHAPE_LOCKS" val="16"/>
</p:tagLst>
</file>

<file path=ppt/tags/tag45.xml><?xml version="1.0" encoding="utf-8"?>
<p:tagLst xmlns:a="http://schemas.openxmlformats.org/drawingml/2006/main" xmlns:r="http://schemas.openxmlformats.org/officeDocument/2006/relationships" xmlns:p="http://schemas.openxmlformats.org/presentationml/2006/main">
  <p:tag name="SHAPE_LOCKS" val="16"/>
</p:tagLst>
</file>

<file path=ppt/tags/tag46.xml><?xml version="1.0" encoding="utf-8"?>
<p:tagLst xmlns:a="http://schemas.openxmlformats.org/drawingml/2006/main" xmlns:r="http://schemas.openxmlformats.org/officeDocument/2006/relationships" xmlns:p="http://schemas.openxmlformats.org/presentationml/2006/main">
  <p:tag name="SHAPE_LOCKS" val="16"/>
</p:tagLst>
</file>

<file path=ppt/tags/tag47.xml><?xml version="1.0" encoding="utf-8"?>
<p:tagLst xmlns:a="http://schemas.openxmlformats.org/drawingml/2006/main" xmlns:r="http://schemas.openxmlformats.org/officeDocument/2006/relationships" xmlns:p="http://schemas.openxmlformats.org/presentationml/2006/main">
  <p:tag name="SHAPE_LOCKS" val="16"/>
</p:tagLst>
</file>

<file path=ppt/tags/tag48.xml><?xml version="1.0" encoding="utf-8"?>
<p:tagLst xmlns:a="http://schemas.openxmlformats.org/drawingml/2006/main" xmlns:r="http://schemas.openxmlformats.org/officeDocument/2006/relationships" xmlns:p="http://schemas.openxmlformats.org/presentationml/2006/main">
  <p:tag name="SHAPE_LOCKS" val="16"/>
</p:tagLst>
</file>

<file path=ppt/tags/tag49.xml><?xml version="1.0" encoding="utf-8"?>
<p:tagLst xmlns:a="http://schemas.openxmlformats.org/drawingml/2006/main" xmlns:r="http://schemas.openxmlformats.org/officeDocument/2006/relationships" xmlns:p="http://schemas.openxmlformats.org/presentationml/2006/main">
  <p:tag name="SHAPE_LOCKS" val="16"/>
</p:tagLst>
</file>

<file path=ppt/tags/tag5.xml><?xml version="1.0" encoding="utf-8"?>
<p:tagLst xmlns:a="http://schemas.openxmlformats.org/drawingml/2006/main" xmlns:r="http://schemas.openxmlformats.org/officeDocument/2006/relationships" xmlns:p="http://schemas.openxmlformats.org/presentationml/2006/main">
  <p:tag name="SHAPE_LOCKS" val="16"/>
</p:tagLst>
</file>

<file path=ppt/tags/tag50.xml><?xml version="1.0" encoding="utf-8"?>
<p:tagLst xmlns:a="http://schemas.openxmlformats.org/drawingml/2006/main" xmlns:r="http://schemas.openxmlformats.org/officeDocument/2006/relationships" xmlns:p="http://schemas.openxmlformats.org/presentationml/2006/main">
  <p:tag name="SHAPE_LOCKS" val="16"/>
</p:tagLst>
</file>

<file path=ppt/tags/tag51.xml><?xml version="1.0" encoding="utf-8"?>
<p:tagLst xmlns:a="http://schemas.openxmlformats.org/drawingml/2006/main" xmlns:r="http://schemas.openxmlformats.org/officeDocument/2006/relationships" xmlns:p="http://schemas.openxmlformats.org/presentationml/2006/main">
  <p:tag name="SHAPE_LOCKS" val="16"/>
</p:tagLst>
</file>

<file path=ppt/tags/tag52.xml><?xml version="1.0" encoding="utf-8"?>
<p:tagLst xmlns:a="http://schemas.openxmlformats.org/drawingml/2006/main" xmlns:r="http://schemas.openxmlformats.org/officeDocument/2006/relationships" xmlns:p="http://schemas.openxmlformats.org/presentationml/2006/main">
  <p:tag name="SHAPE_LOCKS" val="16"/>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COLORS" val="-2;-2;-2;-2;-1;-2"/>
  <p:tag name="COLORSETCLASSNAME" val="ColorSet2"/>
</p:tagLst>
</file>

<file path=ppt/tags/tag55.xml><?xml version="1.0" encoding="utf-8"?>
<p:tagLst xmlns:a="http://schemas.openxmlformats.org/drawingml/2006/main" xmlns:r="http://schemas.openxmlformats.org/officeDocument/2006/relationships" xmlns:p="http://schemas.openxmlformats.org/presentationml/2006/main">
  <p:tag name="COLORS" val="-2;-2;-2;-2;-1;-2"/>
  <p:tag name="COLORSETCLASSNAME" val="ColorSet2"/>
</p:tagLst>
</file>

<file path=ppt/tags/tag6.xml><?xml version="1.0" encoding="utf-8"?>
<p:tagLst xmlns:a="http://schemas.openxmlformats.org/drawingml/2006/main" xmlns:r="http://schemas.openxmlformats.org/officeDocument/2006/relationships" xmlns:p="http://schemas.openxmlformats.org/presentationml/2006/main">
  <p:tag name="SHAPE_LOCKS" val="16"/>
</p:tagLst>
</file>

<file path=ppt/tags/tag7.xml><?xml version="1.0" encoding="utf-8"?>
<p:tagLst xmlns:a="http://schemas.openxmlformats.org/drawingml/2006/main" xmlns:r="http://schemas.openxmlformats.org/officeDocument/2006/relationships" xmlns:p="http://schemas.openxmlformats.org/presentationml/2006/main">
  <p:tag name="SHAPE_LOCKS" val="16"/>
</p:tagLst>
</file>

<file path=ppt/tags/tag8.xml><?xml version="1.0" encoding="utf-8"?>
<p:tagLst xmlns:a="http://schemas.openxmlformats.org/drawingml/2006/main" xmlns:r="http://schemas.openxmlformats.org/officeDocument/2006/relationships" xmlns:p="http://schemas.openxmlformats.org/presentationml/2006/main">
  <p:tag name="SHAPE_LOCKS" val="16"/>
</p:tagLst>
</file>

<file path=ppt/tags/tag9.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Bosch NG">
  <a:themeElements>
    <a:clrScheme name="Bosch Light Blue">
      <a:dk1>
        <a:sysClr val="windowText" lastClr="000000"/>
      </a:dk1>
      <a:lt1>
        <a:sysClr val="window" lastClr="FFFFFF"/>
      </a:lt1>
      <a:dk2>
        <a:srgbClr val="424C58"/>
      </a:dk2>
      <a:lt2>
        <a:srgbClr val="B2B3B5"/>
      </a:lt2>
      <a:accent1>
        <a:srgbClr val="0E78C5"/>
      </a:accent1>
      <a:accent2>
        <a:srgbClr val="6FB9E2"/>
      </a:accent2>
      <a:accent3>
        <a:srgbClr val="B2B3B5"/>
      </a:accent3>
      <a:accent4>
        <a:srgbClr val="424C58"/>
      </a:accent4>
      <a:accent5>
        <a:srgbClr val="08427E"/>
      </a:accent5>
      <a:accent6>
        <a:srgbClr val="6D9ABC"/>
      </a:accent6>
      <a:hlink>
        <a:srgbClr val="738CB4"/>
      </a:hlink>
      <a:folHlink>
        <a:srgbClr val="B0BBD0"/>
      </a:folHlink>
    </a:clrScheme>
    <a:fontScheme name="Bosch">
      <a:majorFont>
        <a:latin typeface="Bosch Office Sans"/>
        <a:ea typeface=""/>
        <a:cs typeface=""/>
      </a:majorFont>
      <a:minorFont>
        <a:latin typeface="Bosch Offic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9525" cap="flat" cmpd="sng" algn="ctr">
          <a:solidFill>
            <a:srgbClr val="3F136C"/>
          </a:solid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dirty="0" smtClean="0">
            <a:ln>
              <a:noFill/>
            </a:ln>
            <a:solidFill>
              <a:srgbClr val="000000"/>
            </a:solidFill>
            <a:effectLst/>
            <a:uLnTx/>
            <a:uFillTx/>
            <a:latin typeface="Bosch Office Sans"/>
            <a:ea typeface="+mn-ea"/>
            <a:cs typeface="+mn-cs"/>
          </a:defRPr>
        </a:defPPr>
      </a:lstStyle>
    </a:spDef>
    <a:txDef>
      <a:spPr>
        <a:noFill/>
      </a:spPr>
      <a:bodyPr wrap="square" lIns="0" tIns="0" rIns="0" bIns="0" rtlCol="0">
        <a:noAutofit/>
      </a:bodyPr>
      <a:lstStyle>
        <a:defPPr marR="0" defTabSz="914400" eaLnBrk="1" fontAlgn="auto" latinLnBrk="0" hangingPunct="1">
          <a:lnSpc>
            <a:spcPts val="2300"/>
          </a:lnSpc>
          <a:spcBef>
            <a:spcPts val="500"/>
          </a:spcBef>
          <a:spcAft>
            <a:spcPts val="0"/>
          </a:spcAft>
          <a:buClrTx/>
          <a:buSzTx/>
          <a:buFontTx/>
          <a:buNone/>
          <a:tabLst/>
          <a:defRPr kumimoji="0" sz="1800" b="0" i="0" u="none" strike="noStrike" kern="0" cap="none" spc="0" normalizeH="0" baseline="0" noProof="0" dirty="0" smtClean="0">
            <a:ln>
              <a:noFill/>
            </a:ln>
            <a:solidFill>
              <a:srgbClr val="000000"/>
            </a:solidFill>
            <a:effectLst/>
            <a:uLnTx/>
            <a:uFillTx/>
          </a:defRPr>
        </a:defPPr>
      </a:lstStyle>
    </a:txDef>
  </a:objectDefaults>
  <a:extraClrSchemeLst/>
  <a:extLst>
    <a:ext uri="{05A4C25C-085E-4340-85A3-A5531E510DB2}">
      <thm15:themeFamily xmlns:thm15="http://schemas.microsoft.com/office/thememl/2012/main" name="template1.pptx" id="{6D85BA78-7D2F-4CC1-B852-648408ADA362}" vid="{9DE09E84-564A-4D2B-9055-A5F85BDDC286}"/>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osch Light Blue">
    <a:dk1>
      <a:sysClr val="windowText" lastClr="000000"/>
    </a:dk1>
    <a:lt1>
      <a:sysClr val="window" lastClr="FFFFFF"/>
    </a:lt1>
    <a:dk2>
      <a:srgbClr val="424C58"/>
    </a:dk2>
    <a:lt2>
      <a:srgbClr val="B2B3B5"/>
    </a:lt2>
    <a:accent1>
      <a:srgbClr val="0E78C5"/>
    </a:accent1>
    <a:accent2>
      <a:srgbClr val="6FB9E2"/>
    </a:accent2>
    <a:accent3>
      <a:srgbClr val="B2B3B5"/>
    </a:accent3>
    <a:accent4>
      <a:srgbClr val="424C58"/>
    </a:accent4>
    <a:accent5>
      <a:srgbClr val="08427E"/>
    </a:accent5>
    <a:accent6>
      <a:srgbClr val="6D9ABC"/>
    </a:accent6>
    <a:hlink>
      <a:srgbClr val="738CB4"/>
    </a:hlink>
    <a:folHlink>
      <a:srgbClr val="B0BB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5749d40-b48c-4eb4-8f04-84e3a562f8a2" xsi:nil="true"/>
    <lcf76f155ced4ddcb4097134ff3c332f xmlns="82542e71-43a6-4119-8a43-1fe6a9fda45d">
      <Terms xmlns="http://schemas.microsoft.com/office/infopath/2007/PartnerControls"/>
    </lcf76f155ced4ddcb4097134ff3c332f>
  </documentManagement>
</p:properties>
</file>

<file path=customXml/item2.xml><?xml version="1.0" encoding="utf-8"?>
<saxML>
  <saxMLTemplate>presentation_169</saxMLTemplate>
  <Variablen>
    <Variable>
      <Name>attachmentremark</Name>
      <OrgInhalt/>
      <Wert/>
      <Platzhalter>False</Platzhalter>
      <DocDatenDialog>True</DocDatenDialog>
      <Label>Attachment</Label>
      <FrageVar>False</FrageVar>
      <Prefix/>
      <Suffix/>
      <WegfallVar/>
      <MussFeld>False</MussFeld>
      <InDokument>True</InDokument>
      <Sektion>Rectangle7</Sektion>
      <Reihenfolge>0</Reihenfolge>
    </Variable>
    <Variable>
      <Name>departmentshort</Name>
      <OrgInhalt>BT/SRM3-FP</OrgInhalt>
      <Wert/>
      <Platzhalter>False</Platzhalter>
      <DocDatenDialog>True</DocDatenDialog>
      <Label>Authoring</Label>
      <FrageVar>False</FrageVar>
      <Prefix/>
      <Suffix/>
      <WegfallVar/>
      <MussFeld>False</MussFeld>
      <Trenner>
        <VariableVor>confidentiality</VariableVor>
        <VariableVor>businessunit</VariableVor>
        <Zwischen> | </Zwischen>
        <VariableNach>departmentshort</VariableNach>
      </Trenner>
      <InDokument>True</InDokument>
      <Sektion>Bosch_footer_1</Sektion>
      <Reihenfolge/>
    </Variable>
    <Variable>
      <Name>confidentiality</Name>
      <OrgInhalt>Internal</OrgInhalt>
      <Wert>Internal</Wert>
      <Platzhalter>False</Platzhalter>
      <DocDatenDialog>True</DocDatenDialog>
      <Label>Notation of confidentiality</Label>
      <FrageVar>False</FrageVar>
      <Prefix/>
      <Suffix/>
      <WegfallVar/>
      <ComboBox>
        <Option>Internal</Option>
        <Option>Confidential</Option>
        <Option>Strictly confidential</Option>
        <Option/>
      </ComboBox>
      <MussFeld>False</MussFeld>
      <InDokument>True</InDokument>
      <Sektion>Bosch_footer_1</Sektion>
      <Reihenfolge>0</Reihenfolge>
    </Variable>
    <Variable>
      <Name>copyright</Name>
      <OrgInhalt>© 2019 Robert Bosch LLC and affiliates. All rights reserved.</OrgInhalt>
      <Wert>© 2019 Robert Bosch LLC and affiliates. All rights reserved.</Wert>
      <Platzhalter>False</Platzhalter>
      <DocDatenDialog>False</DocDatenDialog>
      <Label>$tr_copyright$</Label>
      <FrageVar>False</FrageVar>
      <Prefix/>
      <Suffix/>
      <WegfallVar/>
      <MussFeld>False</MussFeld>
      <Trenner>
        <VariableVor>repositoryremark</VariableVor>
        <Zwischen>&lt;br&gt;</Zwischen>
        <VariableNach>copyright</VariableNach>
      </Trenner>
      <InDokument>True</InDokument>
      <Sektion>Bosch_footer_2</Sektion>
      <Reihenfolge/>
    </Variable>
    <Variable>
      <Name>dateformat</Name>
      <OrgInhalt>2020-01-02</OrgInhalt>
      <Wert>February 2022</Wert>
      <Platzhalter>False</Platzhalter>
      <DocDatenDialog>True</DocDatenDialog>
      <Label>Date</Label>
      <FrageVar>False</FrageVar>
      <Prefix/>
      <Suffix/>
      <WegfallVar/>
      <MussFeld>False</MussFeld>
      <Trenner>
        <VariableVor>departmentshort</VariableVor>
        <VariableVor>confidentiality</VariableVor>
        <VariableVor>businessunit</VariableVor>
        <Zwischen> | </Zwischen>
        <VariableNach>dateformat</VariableNach>
      </Trenner>
      <InDokument>True</InDokument>
      <Sektion>Bosch_footer_1</Sektion>
      <Reihenfolge>0</Reihenfolge>
    </Variable>
    <Variable>
      <Name>businessunit</Name>
      <OrgInhalt>Building Technologies</OrgInhalt>
      <Wert>Building Technologies</Wert>
      <Platzhalter>False</Platzhalter>
      <DocDatenDialog>False</DocDatenDialog>
      <Label>$tr_businessunit$</Label>
      <FrageVar>False</FrageVar>
      <Prefix/>
      <Suffix/>
      <WegfallVar/>
      <MussFeld>False</MussFeld>
      <Trenner>
        <VariableVor>confidentiality</VariableVor>
        <Zwischen> | </Zwischen>
        <VariableNach>businessunit</VariableNach>
      </Trenner>
      <InDokument>True</InDokument>
      <Sektion>Bosch_footer_1</Sektion>
      <Reihenfolge>0</Reihenfolge>
    </Variable>
    <Variable>
      <Name>repositoryremark</Name>
      <OrgInhalt/>
      <Wert/>
      <Platzhalter>False</Platzhalter>
      <DocDatenDialog>True</DocDatenDialog>
      <Label>Filing note</Label>
      <FrageVar>False</FrageVar>
      <Prefix/>
      <Suffix/>
      <WegfallVar/>
      <MussFeld>False</MussFeld>
      <InDokument>True</InDokument>
      <Sektion>Bosch_footer_2</Sektion>
      <Reihenfolge>0</Reihenfolge>
    </Variable>
  </Variablen>
</saxML>
</file>

<file path=customXml/item3.xml><?xml version="1.0" encoding="utf-8"?>
<ct:contentTypeSchema xmlns:ct="http://schemas.microsoft.com/office/2006/metadata/contentType" xmlns:ma="http://schemas.microsoft.com/office/2006/metadata/properties/metaAttributes" ct:_="" ma:_="" ma:contentTypeName="Document" ma:contentTypeID="0x010100D23B5893A8A57E419C6892CFD2CA6068" ma:contentTypeVersion="14" ma:contentTypeDescription="Create a new document." ma:contentTypeScope="" ma:versionID="fa3c9de811097c71dc0f092205819e6a">
  <xsd:schema xmlns:xsd="http://www.w3.org/2001/XMLSchema" xmlns:xs="http://www.w3.org/2001/XMLSchema" xmlns:p="http://schemas.microsoft.com/office/2006/metadata/properties" xmlns:ns2="82542e71-43a6-4119-8a43-1fe6a9fda45d" xmlns:ns3="b5749d40-b48c-4eb4-8f04-84e3a562f8a2" targetNamespace="http://schemas.microsoft.com/office/2006/metadata/properties" ma:root="true" ma:fieldsID="534a961a40e262549dfc8f95c46f0774" ns2:_="" ns3:_="">
    <xsd:import namespace="82542e71-43a6-4119-8a43-1fe6a9fda45d"/>
    <xsd:import namespace="b5749d40-b48c-4eb4-8f04-84e3a562f8a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542e71-43a6-4119-8a43-1fe6a9fda4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e50c28b-242c-4b51-be91-908d422433a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5749d40-b48c-4eb4-8f04-84e3a562f8a2"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3fd6c104-f644-4a5a-a3a8-9fef1b15e6c5}" ma:internalName="TaxCatchAll" ma:showField="CatchAllData" ma:web="b5749d40-b48c-4eb4-8f04-84e3a562f8a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sax_ColorSelect>
  <Line>
    <Color val="D70012"/>
    <Color val="EA6876"/>
    <Color val="a80163"/>
    <Color val="D067AD"/>
    <Color val="3f136c"/>
    <Color val="967CB1"/>
    <Color val="08427e"/>
    <Color val="6D9ABC"/>
    <Color val="0e78c5"/>
    <Color val="6FB9E2"/>
    <Color val="1399a0"/>
    <Color val="6FC9CC"/>
    <Color val="67b419"/>
    <Color val="AEDB7D"/>
    <Color val="0a5139"/>
    <Color val="6EA293"/>
    <Color val="999FA6"/>
    <Color val="D7D7D7"/>
    <Color val="000000"/>
    <Color val="FFFFFF"/>
  </Line>
</sax_ColorSelect>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A7075A-4127-437C-838C-EA395D886128}">
  <ds:schemaRefs>
    <ds:schemaRef ds:uri="82542e71-43a6-4119-8a43-1fe6a9fda45d"/>
    <ds:schemaRef ds:uri="http://purl.org/dc/dcmitype/"/>
    <ds:schemaRef ds:uri="http://schemas.microsoft.com/office/2006/metadata/properties"/>
    <ds:schemaRef ds:uri="http://purl.org/dc/term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b5749d40-b48c-4eb4-8f04-84e3a562f8a2"/>
    <ds:schemaRef ds:uri="http://www.w3.org/XML/1998/namespace"/>
  </ds:schemaRefs>
</ds:datastoreItem>
</file>

<file path=customXml/itemProps2.xml><?xml version="1.0" encoding="utf-8"?>
<ds:datastoreItem xmlns:ds="http://schemas.openxmlformats.org/officeDocument/2006/customXml" ds:itemID="{746127EA-BC33-408E-82A5-EDA2FB07A718}">
  <ds:schemaRefs/>
</ds:datastoreItem>
</file>

<file path=customXml/itemProps3.xml><?xml version="1.0" encoding="utf-8"?>
<ds:datastoreItem xmlns:ds="http://schemas.openxmlformats.org/officeDocument/2006/customXml" ds:itemID="{21111DC7-3596-4388-B4DC-EA64AD2108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542e71-43a6-4119-8a43-1fe6a9fda45d"/>
    <ds:schemaRef ds:uri="b5749d40-b48c-4eb4-8f04-84e3a562f8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04CF217-3C90-4AA0-B541-CE45F9BD305E}">
  <ds:schemaRefs/>
</ds:datastoreItem>
</file>

<file path=customXml/itemProps5.xml><?xml version="1.0" encoding="utf-8"?>
<ds:datastoreItem xmlns:ds="http://schemas.openxmlformats.org/officeDocument/2006/customXml" ds:itemID="{E8533638-FC98-467E-8D07-77CA4909BC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presentation_180</Template>
  <TotalTime>1250</TotalTime>
  <Words>1891</Words>
  <Application>Microsoft Office PowerPoint</Application>
  <PresentationFormat>Custom</PresentationFormat>
  <Paragraphs>244</Paragraphs>
  <Slides>32</Slides>
  <Notes>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1" baseType="lpstr">
      <vt:lpstr>&amp;quot</vt:lpstr>
      <vt:lpstr>Arial</vt:lpstr>
      <vt:lpstr>Bosch Office Sans</vt:lpstr>
      <vt:lpstr>Bosch Sans</vt:lpstr>
      <vt:lpstr>Calibri</vt:lpstr>
      <vt:lpstr>Roboto</vt:lpstr>
      <vt:lpstr>Wingdings 3</vt:lpstr>
      <vt:lpstr>Bosch NG</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Should You Care?</vt:lpstr>
      <vt:lpstr>Bosch: A History of Focus On Security </vt:lpstr>
      <vt:lpstr>PowerPoint Presentation</vt:lpstr>
      <vt:lpstr>PowerPoint Presentation</vt:lpstr>
      <vt:lpstr>PowerPoint Presentation</vt:lpstr>
      <vt:lpstr>PowerPoint Presentation</vt:lpstr>
      <vt:lpstr>Firmware 6.50 and Beyond: (2018)  </vt:lpstr>
      <vt:lpstr>PowerPoint Presentation</vt:lpstr>
      <vt:lpstr>PowerPoint Presentation</vt:lpstr>
      <vt:lpstr>Hardened Crypto Co-Processor (2004) </vt:lpstr>
      <vt:lpstr>PowerPoint Presentation</vt:lpstr>
      <vt:lpstr>PowerPoint Presentation</vt:lpstr>
      <vt:lpstr>PowerPoint Presentation</vt:lpstr>
      <vt:lpstr>PowerPoint Presentation</vt:lpstr>
      <vt:lpstr>802.1x:  SCEP and ACME </vt:lpstr>
      <vt:lpstr>Complex Passwords and Firewalls</vt:lpstr>
      <vt:lpstr>PowerPoint Presentation</vt:lpstr>
      <vt:lpstr>PowerPoint Presentation</vt:lpstr>
      <vt:lpstr>PowerPoint Presentation</vt:lpstr>
      <vt:lpstr>PowerPoint Presentation</vt:lpstr>
      <vt:lpstr>IPv4 Filter and Software Sealing</vt:lpstr>
      <vt:lpstr>PowerPoint Presentation</vt:lpstr>
      <vt:lpstr>PowerPoint Presentation</vt:lpstr>
      <vt:lpstr>PowerPoint Presentation</vt:lpstr>
    </vt:vector>
  </TitlesOfParts>
  <Company>BOSCH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 Chess DC Event 2022</dc:title>
  <dc:creator>Insero Anne (BT/SRM3-FP)</dc:creator>
  <cp:lastModifiedBy>Matt Golueke</cp:lastModifiedBy>
  <cp:revision>74</cp:revision>
  <dcterms:created xsi:type="dcterms:W3CDTF">2020-01-02T14:52:09Z</dcterms:created>
  <dcterms:modified xsi:type="dcterms:W3CDTF">2023-02-17T15:54:04Z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ttachmentremark">
    <vt:lpwstr>$attachmentremark$</vt:lpwstr>
  </property>
  <property fmtid="{D5CDD505-2E9C-101B-9397-08002B2CF9AE}" pid="3" name="confidentiality">
    <vt:lpwstr>$confidentiality_internal$</vt:lpwstr>
  </property>
  <property fmtid="{D5CDD505-2E9C-101B-9397-08002B2CF9AE}" pid="4" name="copyright">
    <vt:lpwstr>$copyright$</vt:lpwstr>
  </property>
  <property fmtid="{D5CDD505-2E9C-101B-9397-08002B2CF9AE}" pid="5" name="dateformat">
    <vt:lpwstr>$dateformat$</vt:lpwstr>
  </property>
  <property fmtid="{D5CDD505-2E9C-101B-9397-08002B2CF9AE}" pid="6" name="businessunit">
    <vt:lpwstr>$businessunit$</vt:lpwstr>
  </property>
  <property fmtid="{D5CDD505-2E9C-101B-9397-08002B2CF9AE}" pid="7" name="repositoryremark">
    <vt:lpwstr>$repositoryremark$</vt:lpwstr>
  </property>
  <property fmtid="{D5CDD505-2E9C-101B-9397-08002B2CF9AE}" pid="8" name="ContentTypeId">
    <vt:lpwstr>0x010100D23B5893A8A57E419C6892CFD2CA6068</vt:lpwstr>
  </property>
</Properties>
</file>